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57" r:id="rId3"/>
    <p:sldId id="272" r:id="rId4"/>
    <p:sldId id="278" r:id="rId5"/>
    <p:sldId id="273" r:id="rId6"/>
    <p:sldId id="258" r:id="rId7"/>
    <p:sldId id="262" r:id="rId8"/>
    <p:sldId id="261" r:id="rId9"/>
    <p:sldId id="280" r:id="rId10"/>
    <p:sldId id="263" r:id="rId11"/>
    <p:sldId id="264" r:id="rId12"/>
    <p:sldId id="265" r:id="rId13"/>
    <p:sldId id="266" r:id="rId14"/>
    <p:sldId id="268" r:id="rId15"/>
    <p:sldId id="269" r:id="rId16"/>
    <p:sldId id="267" r:id="rId17"/>
    <p:sldId id="270" r:id="rId18"/>
    <p:sldId id="259" r:id="rId19"/>
    <p:sldId id="276" r:id="rId20"/>
    <p:sldId id="281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47975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006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8387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89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776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761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8280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8713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0818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2962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0596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AB0AD-26AD-4049-BC98-480389E71F23}" type="datetimeFigureOut">
              <a:rPr lang="en-AU" smtClean="0"/>
              <a:t>22/03/2014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56548-6265-4064-A1C4-B51755F0441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168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" b="1786"/>
          <a:stretch>
            <a:fillRect/>
          </a:stretch>
        </p:blipFill>
        <p:spPr>
          <a:xfrm>
            <a:off x="163348" y="188640"/>
            <a:ext cx="8801140" cy="6484929"/>
          </a:xfrm>
        </p:spPr>
      </p:pic>
    </p:spTree>
    <p:extLst>
      <p:ext uri="{BB962C8B-B14F-4D97-AF65-F5344CB8AC3E}">
        <p14:creationId xmlns:p14="http://schemas.microsoft.com/office/powerpoint/2010/main" val="4042533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7" b="7197"/>
          <a:stretch>
            <a:fillRect/>
          </a:stretch>
        </p:blipFill>
        <p:spPr>
          <a:xfrm>
            <a:off x="1792288" y="115888"/>
            <a:ext cx="5486400" cy="6626225"/>
          </a:xfrm>
        </p:spPr>
      </p:pic>
    </p:spTree>
    <p:extLst>
      <p:ext uri="{BB962C8B-B14F-4D97-AF65-F5344CB8AC3E}">
        <p14:creationId xmlns:p14="http://schemas.microsoft.com/office/powerpoint/2010/main" val="356760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628" y="116633"/>
            <a:ext cx="9150628" cy="6552727"/>
          </a:xfrm>
        </p:spPr>
      </p:pic>
    </p:spTree>
    <p:extLst>
      <p:ext uri="{BB962C8B-B14F-4D97-AF65-F5344CB8AC3E}">
        <p14:creationId xmlns:p14="http://schemas.microsoft.com/office/powerpoint/2010/main" val="81178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" b="1508"/>
          <a:stretch>
            <a:fillRect/>
          </a:stretch>
        </p:blipFill>
        <p:spPr>
          <a:xfrm>
            <a:off x="2411413" y="260648"/>
            <a:ext cx="4248150" cy="6408712"/>
          </a:xfrm>
        </p:spPr>
      </p:pic>
    </p:spTree>
    <p:extLst>
      <p:ext uri="{BB962C8B-B14F-4D97-AF65-F5344CB8AC3E}">
        <p14:creationId xmlns:p14="http://schemas.microsoft.com/office/powerpoint/2010/main" val="204769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866" y="188913"/>
            <a:ext cx="4591243" cy="6553200"/>
          </a:xfrm>
        </p:spPr>
      </p:pic>
    </p:spTree>
    <p:extLst>
      <p:ext uri="{BB962C8B-B14F-4D97-AF65-F5344CB8AC3E}">
        <p14:creationId xmlns:p14="http://schemas.microsoft.com/office/powerpoint/2010/main" val="378322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" r="6958"/>
          <a:stretch>
            <a:fillRect/>
          </a:stretch>
        </p:blipFill>
        <p:spPr>
          <a:xfrm>
            <a:off x="365921" y="188640"/>
            <a:ext cx="8574564" cy="6430923"/>
          </a:xfrm>
        </p:spPr>
      </p:pic>
    </p:spTree>
    <p:extLst>
      <p:ext uri="{BB962C8B-B14F-4D97-AF65-F5344CB8AC3E}">
        <p14:creationId xmlns:p14="http://schemas.microsoft.com/office/powerpoint/2010/main" val="371584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" r="1479"/>
          <a:stretch>
            <a:fillRect/>
          </a:stretch>
        </p:blipFill>
        <p:spPr>
          <a:xfrm>
            <a:off x="2627313" y="332656"/>
            <a:ext cx="4105275" cy="6191969"/>
          </a:xfrm>
        </p:spPr>
      </p:pic>
    </p:spTree>
    <p:extLst>
      <p:ext uri="{BB962C8B-B14F-4D97-AF65-F5344CB8AC3E}">
        <p14:creationId xmlns:p14="http://schemas.microsoft.com/office/powerpoint/2010/main" val="251848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3" b="8153"/>
          <a:stretch>
            <a:fillRect/>
          </a:stretch>
        </p:blipFill>
        <p:spPr>
          <a:xfrm>
            <a:off x="2051050" y="612775"/>
            <a:ext cx="4897438" cy="5911850"/>
          </a:xfrm>
        </p:spPr>
      </p:pic>
    </p:spTree>
    <p:extLst>
      <p:ext uri="{BB962C8B-B14F-4D97-AF65-F5344CB8AC3E}">
        <p14:creationId xmlns:p14="http://schemas.microsoft.com/office/powerpoint/2010/main" val="33514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" b="437"/>
          <a:stretch>
            <a:fillRect/>
          </a:stretch>
        </p:blipFill>
        <p:spPr>
          <a:xfrm>
            <a:off x="2051050" y="188641"/>
            <a:ext cx="4824413" cy="6409010"/>
          </a:xfrm>
        </p:spPr>
      </p:pic>
    </p:spTree>
    <p:extLst>
      <p:ext uri="{BB962C8B-B14F-4D97-AF65-F5344CB8AC3E}">
        <p14:creationId xmlns:p14="http://schemas.microsoft.com/office/powerpoint/2010/main" val="129858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r="6389"/>
          <a:stretch>
            <a:fillRect/>
          </a:stretch>
        </p:blipFill>
        <p:spPr>
          <a:xfrm>
            <a:off x="259359" y="116632"/>
            <a:ext cx="8622569" cy="6754959"/>
          </a:xfrm>
        </p:spPr>
      </p:pic>
    </p:spTree>
    <p:extLst>
      <p:ext uri="{BB962C8B-B14F-4D97-AF65-F5344CB8AC3E}">
        <p14:creationId xmlns:p14="http://schemas.microsoft.com/office/powerpoint/2010/main" val="113177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83" y="260648"/>
            <a:ext cx="8444081" cy="6408712"/>
          </a:xfrm>
        </p:spPr>
      </p:pic>
    </p:spTree>
    <p:extLst>
      <p:ext uri="{BB962C8B-B14F-4D97-AF65-F5344CB8AC3E}">
        <p14:creationId xmlns:p14="http://schemas.microsoft.com/office/powerpoint/2010/main" val="121374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476672"/>
            <a:ext cx="7979437" cy="5984578"/>
          </a:xfrm>
        </p:spPr>
      </p:pic>
    </p:spTree>
    <p:extLst>
      <p:ext uri="{BB962C8B-B14F-4D97-AF65-F5344CB8AC3E}">
        <p14:creationId xmlns:p14="http://schemas.microsoft.com/office/powerpoint/2010/main" val="111666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r="1289"/>
          <a:stretch>
            <a:fillRect/>
          </a:stretch>
        </p:blipFill>
        <p:spPr>
          <a:xfrm>
            <a:off x="2339975" y="188640"/>
            <a:ext cx="4319588" cy="6480720"/>
          </a:xfrm>
        </p:spPr>
      </p:pic>
    </p:spTree>
    <p:extLst>
      <p:ext uri="{BB962C8B-B14F-4D97-AF65-F5344CB8AC3E}">
        <p14:creationId xmlns:p14="http://schemas.microsoft.com/office/powerpoint/2010/main" val="4126096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404664"/>
            <a:ext cx="7560840" cy="6268905"/>
          </a:xfrm>
        </p:spPr>
      </p:pic>
    </p:spTree>
    <p:extLst>
      <p:ext uri="{BB962C8B-B14F-4D97-AF65-F5344CB8AC3E}">
        <p14:creationId xmlns:p14="http://schemas.microsoft.com/office/powerpoint/2010/main" val="763050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359" y="188640"/>
            <a:ext cx="8622569" cy="6466927"/>
          </a:xfrm>
        </p:spPr>
      </p:pic>
    </p:spTree>
    <p:extLst>
      <p:ext uri="{BB962C8B-B14F-4D97-AF65-F5344CB8AC3E}">
        <p14:creationId xmlns:p14="http://schemas.microsoft.com/office/powerpoint/2010/main" val="155016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359" y="188640"/>
            <a:ext cx="8694577" cy="6520933"/>
          </a:xfrm>
        </p:spPr>
      </p:pic>
    </p:spTree>
    <p:extLst>
      <p:ext uri="{BB962C8B-B14F-4D97-AF65-F5344CB8AC3E}">
        <p14:creationId xmlns:p14="http://schemas.microsoft.com/office/powerpoint/2010/main" val="111275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347" y="116632"/>
            <a:ext cx="8814591" cy="6610943"/>
          </a:xfrm>
        </p:spPr>
      </p:pic>
    </p:spTree>
    <p:extLst>
      <p:ext uri="{BB962C8B-B14F-4D97-AF65-F5344CB8AC3E}">
        <p14:creationId xmlns:p14="http://schemas.microsoft.com/office/powerpoint/2010/main" val="26304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51" y="116632"/>
            <a:ext cx="4225490" cy="6552728"/>
          </a:xfrm>
        </p:spPr>
      </p:pic>
    </p:spTree>
    <p:extLst>
      <p:ext uri="{BB962C8B-B14F-4D97-AF65-F5344CB8AC3E}">
        <p14:creationId xmlns:p14="http://schemas.microsoft.com/office/powerpoint/2010/main" val="125019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12968" cy="6021192"/>
          </a:xfrm>
        </p:spPr>
      </p:pic>
    </p:spTree>
    <p:extLst>
      <p:ext uri="{BB962C8B-B14F-4D97-AF65-F5344CB8AC3E}">
        <p14:creationId xmlns:p14="http://schemas.microsoft.com/office/powerpoint/2010/main" val="26080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536" y="188640"/>
            <a:ext cx="8414384" cy="6480719"/>
          </a:xfrm>
        </p:spPr>
      </p:pic>
    </p:spTree>
    <p:extLst>
      <p:ext uri="{BB962C8B-B14F-4D97-AF65-F5344CB8AC3E}">
        <p14:creationId xmlns:p14="http://schemas.microsoft.com/office/powerpoint/2010/main" val="407638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12968" cy="6021192"/>
          </a:xfrm>
        </p:spPr>
      </p:pic>
    </p:spTree>
    <p:extLst>
      <p:ext uri="{BB962C8B-B14F-4D97-AF65-F5344CB8AC3E}">
        <p14:creationId xmlns:p14="http://schemas.microsoft.com/office/powerpoint/2010/main" val="22947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0</Words>
  <Application>Microsoft Office PowerPoint</Application>
  <PresentationFormat>On-screen Show (4:3)</PresentationFormat>
  <Paragraphs>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Very Beautiful KAREN  MABER</dc:title>
  <dc:creator>Wayne</dc:creator>
  <cp:lastModifiedBy>Wayne</cp:lastModifiedBy>
  <cp:revision>17</cp:revision>
  <dcterms:created xsi:type="dcterms:W3CDTF">2014-03-21T22:53:11Z</dcterms:created>
  <dcterms:modified xsi:type="dcterms:W3CDTF">2014-03-22T06:48:28Z</dcterms:modified>
</cp:coreProperties>
</file>