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sldIdLst>
    <p:sldId id="256" r:id="rId2"/>
    <p:sldId id="258" r:id="rId3"/>
    <p:sldId id="268" r:id="rId4"/>
    <p:sldId id="269" r:id="rId5"/>
    <p:sldId id="266" r:id="rId6"/>
    <p:sldId id="263" r:id="rId7"/>
    <p:sldId id="262" r:id="rId8"/>
    <p:sldId id="257" r:id="rId9"/>
    <p:sldId id="271" r:id="rId10"/>
    <p:sldId id="264" r:id="rId11"/>
    <p:sldId id="267" r:id="rId12"/>
    <p:sldId id="270" r:id="rId13"/>
    <p:sldId id="260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4645" autoAdjust="0"/>
  </p:normalViewPr>
  <p:slideViewPr>
    <p:cSldViewPr snapToGrid="0" snapToObjects="1">
      <p:cViewPr varScale="1">
        <p:scale>
          <a:sx n="126" d="100"/>
          <a:sy n="126" d="100"/>
        </p:scale>
        <p:origin x="-4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09F82-9BF3-BF45-A8EF-C397138B0485}" type="datetimeFigureOut">
              <a:rPr lang="en-US" smtClean="0"/>
              <a:t>24/03/14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BBEE-8636-764D-A333-16DCE566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BBEE-8636-764D-A333-16DCE5668D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2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24/03/14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jpeg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Same same….but different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Indigenous art way up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3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Wujal</a:t>
            </a:r>
            <a:r>
              <a:rPr lang="en-US" dirty="0" smtClean="0"/>
              <a:t> </a:t>
            </a:r>
            <a:r>
              <a:rPr lang="en-US" dirty="0" err="1" smtClean="0"/>
              <a:t>Wujal</a:t>
            </a:r>
            <a:r>
              <a:rPr lang="en-US" dirty="0" smtClean="0"/>
              <a:t> Community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61" y="2082108"/>
            <a:ext cx="2685626" cy="2448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842" y="4718376"/>
            <a:ext cx="2293958" cy="16032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842" y="2876944"/>
            <a:ext cx="2342406" cy="1549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8395" b="8238"/>
          <a:stretch/>
        </p:blipFill>
        <p:spPr>
          <a:xfrm>
            <a:off x="1058361" y="4539793"/>
            <a:ext cx="2685626" cy="1781787"/>
          </a:xfrm>
          <a:prstGeom prst="rect">
            <a:avLst/>
          </a:prstGeom>
        </p:spPr>
      </p:pic>
      <p:pic>
        <p:nvPicPr>
          <p:cNvPr id="10" name="Picture 9" descr="DSC_093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81" y="2984610"/>
            <a:ext cx="2133986" cy="28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3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Milbi</a:t>
            </a:r>
            <a:r>
              <a:rPr lang="en-US" dirty="0" smtClean="0"/>
              <a:t> (news)Wall”</a:t>
            </a:r>
            <a:br>
              <a:rPr lang="en-US" dirty="0" smtClean="0"/>
            </a:br>
            <a:r>
              <a:rPr lang="en-US" dirty="0" err="1" smtClean="0"/>
              <a:t>Cooktown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12230" b="12230"/>
          <a:stretch>
            <a:fillRect/>
          </a:stretch>
        </p:blipFill>
        <p:spPr>
          <a:xfrm>
            <a:off x="872068" y="3101051"/>
            <a:ext cx="3519022" cy="302511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90" y="3101051"/>
            <a:ext cx="3721595" cy="30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9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ot 1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62" r="-21062"/>
          <a:stretch>
            <a:fillRect/>
          </a:stretch>
        </p:blipFill>
        <p:spPr>
          <a:xfrm>
            <a:off x="5871436" y="4761697"/>
            <a:ext cx="3482934" cy="179419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Nikeema</a:t>
            </a:r>
            <a:r>
              <a:rPr lang="en-US" dirty="0" smtClean="0"/>
              <a:t> Williams</a:t>
            </a:r>
            <a:br>
              <a:rPr lang="en-US" dirty="0" smtClean="0"/>
            </a:br>
            <a:r>
              <a:rPr lang="en-US" dirty="0" smtClean="0"/>
              <a:t>Photography</a:t>
            </a:r>
            <a:endParaRPr lang="en-US" dirty="0"/>
          </a:p>
        </p:txBody>
      </p:sp>
      <p:pic>
        <p:nvPicPr>
          <p:cNvPr id="5" name="Picture 4" descr="shot 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85" y="2674938"/>
            <a:ext cx="1199379" cy="1810827"/>
          </a:xfrm>
          <a:prstGeom prst="rect">
            <a:avLst/>
          </a:prstGeom>
        </p:spPr>
      </p:pic>
      <p:pic>
        <p:nvPicPr>
          <p:cNvPr id="6" name="Picture 5" descr="shot 3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61872"/>
            <a:ext cx="1371123" cy="2070126"/>
          </a:xfrm>
          <a:prstGeom prst="rect">
            <a:avLst/>
          </a:prstGeom>
        </p:spPr>
      </p:pic>
      <p:pic>
        <p:nvPicPr>
          <p:cNvPr id="8" name="Picture 7" descr="shot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10" y="5215286"/>
            <a:ext cx="2024051" cy="1340605"/>
          </a:xfrm>
          <a:prstGeom prst="rect">
            <a:avLst/>
          </a:prstGeom>
        </p:spPr>
      </p:pic>
      <p:pic>
        <p:nvPicPr>
          <p:cNvPr id="9" name="Picture 8" descr="justine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77" y="2496651"/>
            <a:ext cx="2737695" cy="2386701"/>
          </a:xfrm>
          <a:prstGeom prst="rect">
            <a:avLst/>
          </a:prstGeom>
        </p:spPr>
      </p:pic>
      <p:pic>
        <p:nvPicPr>
          <p:cNvPr id="10" name="Picture 9" descr="shot 16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7" y="1965548"/>
            <a:ext cx="2350604" cy="15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6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linders_photos (1)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22930" r="16301" b="13763"/>
          <a:stretch/>
        </p:blipFill>
        <p:spPr>
          <a:xfrm>
            <a:off x="873856" y="2099146"/>
            <a:ext cx="3422316" cy="43594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Fashion Designs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76" y="2099146"/>
            <a:ext cx="2956715" cy="4359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28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Cockatoo</a:t>
            </a:r>
            <a:endParaRPr lang="en-US" dirty="0"/>
          </a:p>
        </p:txBody>
      </p:sp>
      <p:pic>
        <p:nvPicPr>
          <p:cNvPr id="2" name="Picture 1" descr="DSC_08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80" y="2480483"/>
            <a:ext cx="2780965" cy="3903391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/>
          <a:srcRect l="-65794" r="-65794"/>
          <a:stretch>
            <a:fillRect/>
          </a:stretch>
        </p:blipFill>
        <p:spPr>
          <a:xfrm>
            <a:off x="-1222235" y="2512215"/>
            <a:ext cx="8151690" cy="3796941"/>
          </a:xfrm>
        </p:spPr>
      </p:pic>
    </p:spTree>
    <p:extLst>
      <p:ext uri="{BB962C8B-B14F-4D97-AF65-F5344CB8AC3E}">
        <p14:creationId xmlns:p14="http://schemas.microsoft.com/office/powerpoint/2010/main" val="37973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 York</a:t>
            </a:r>
            <a:endParaRPr lang="en-US" dirty="0"/>
          </a:p>
        </p:txBody>
      </p:sp>
      <p:pic>
        <p:nvPicPr>
          <p:cNvPr id="6" name="Content Placeholder 5" descr="cape york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8223" r="19250" b="16590"/>
          <a:stretch/>
        </p:blipFill>
        <p:spPr>
          <a:xfrm>
            <a:off x="552173" y="2540129"/>
            <a:ext cx="3082413" cy="403759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780" y="4607929"/>
            <a:ext cx="2081918" cy="1693501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4"/>
          <a:srcRect l="-144382" r="-144382"/>
          <a:stretch>
            <a:fillRect/>
          </a:stretch>
        </p:blipFill>
        <p:spPr>
          <a:xfrm>
            <a:off x="3551395" y="2540129"/>
            <a:ext cx="6487361" cy="206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697" y="4595267"/>
            <a:ext cx="1688671" cy="1706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780" y="2540129"/>
            <a:ext cx="2081917" cy="2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0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Hope Vale Community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44382" r="-144382"/>
          <a:stretch>
            <a:fillRect/>
          </a:stretch>
        </p:blipFill>
        <p:spPr>
          <a:xfrm>
            <a:off x="-2247073" y="1934219"/>
            <a:ext cx="7046528" cy="2067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871" y="1934219"/>
            <a:ext cx="2332585" cy="20678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4" t="22057" r="14940" b="46226"/>
          <a:stretch/>
        </p:blipFill>
        <p:spPr bwMode="auto">
          <a:xfrm>
            <a:off x="5605470" y="2088080"/>
            <a:ext cx="3200404" cy="2393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07" y="4002019"/>
            <a:ext cx="1878235" cy="2572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644" y="4187820"/>
            <a:ext cx="2075564" cy="2289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56" y="4604096"/>
            <a:ext cx="3200404" cy="18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3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533" b="155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Stanley Island (Cape Melville)</a:t>
            </a:r>
            <a:br>
              <a:rPr lang="en-US" dirty="0" smtClean="0"/>
            </a:br>
            <a:r>
              <a:rPr lang="en-US" dirty="0" smtClean="0"/>
              <a:t>Rock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5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36" b="863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Laura</a:t>
            </a:r>
            <a:br>
              <a:rPr lang="en-US" dirty="0" smtClean="0"/>
            </a:br>
            <a:r>
              <a:rPr lang="en-US" dirty="0" smtClean="0"/>
              <a:t>Rock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9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38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3204" r="13112"/>
          <a:stretch/>
        </p:blipFill>
        <p:spPr>
          <a:xfrm rot="5400000">
            <a:off x="648309" y="3040137"/>
            <a:ext cx="3663922" cy="30170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Flora</a:t>
            </a:r>
            <a:br>
              <a:rPr lang="en-US" dirty="0" smtClean="0"/>
            </a:br>
            <a:r>
              <a:rPr lang="en-US" dirty="0" smtClean="0"/>
              <a:t>“same same…but different”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72" y="2716679"/>
            <a:ext cx="2856128" cy="36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1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olg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18" r="-27218"/>
          <a:stretch>
            <a:fillRect/>
          </a:stretch>
        </p:blipFill>
        <p:spPr>
          <a:xfrm>
            <a:off x="0" y="2890839"/>
            <a:ext cx="5693210" cy="321089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43962"/>
          </a:xfrm>
        </p:spPr>
        <p:txBody>
          <a:bodyPr>
            <a:normAutofit/>
          </a:bodyPr>
          <a:lstStyle/>
          <a:p>
            <a:r>
              <a:rPr lang="en-US" dirty="0" smtClean="0"/>
              <a:t>Kevin </a:t>
            </a:r>
            <a:r>
              <a:rPr lang="en-US" dirty="0" err="1" smtClean="0"/>
              <a:t>Edmonstone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Lynelle Flinders</a:t>
            </a:r>
            <a:endParaRPr lang="en-US" dirty="0"/>
          </a:p>
        </p:txBody>
      </p:sp>
      <p:pic>
        <p:nvPicPr>
          <p:cNvPr id="5" name="Content Placeholder 3" descr="kev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61" r="-30561"/>
          <a:stretch>
            <a:fillRect/>
          </a:stretch>
        </p:blipFill>
        <p:spPr>
          <a:xfrm>
            <a:off x="3128448" y="2372746"/>
            <a:ext cx="6981159" cy="613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5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ommy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7" r="-4167"/>
          <a:stretch>
            <a:fillRect/>
          </a:stretch>
        </p:blipFill>
        <p:spPr>
          <a:xfrm>
            <a:off x="-494453" y="1484781"/>
            <a:ext cx="5876925" cy="76768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Tommy Pau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DSC_016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77" y="2217615"/>
            <a:ext cx="3976078" cy="44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ikeema 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8" b="16998"/>
          <a:stretch>
            <a:fillRect/>
          </a:stretch>
        </p:blipFill>
        <p:spPr>
          <a:xfrm>
            <a:off x="872068" y="2777271"/>
            <a:ext cx="4021940" cy="33488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Nikeema</a:t>
            </a:r>
            <a:r>
              <a:rPr lang="en-US" dirty="0" smtClean="0"/>
              <a:t> Williams</a:t>
            </a:r>
            <a:endParaRPr lang="en-US" dirty="0"/>
          </a:p>
        </p:txBody>
      </p:sp>
      <p:pic>
        <p:nvPicPr>
          <p:cNvPr id="5" name="Picture 4" descr="nikeema 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76" y="2777271"/>
            <a:ext cx="2348106" cy="33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1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410</TotalTime>
  <Words>48</Words>
  <Application>Microsoft Macintosh PowerPoint</Application>
  <PresentationFormat>On-screen Show (4:3)</PresentationFormat>
  <Paragraphs>16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Waveform</vt:lpstr>
      <vt:lpstr>Same same….but different</vt:lpstr>
      <vt:lpstr>Cape York</vt:lpstr>
      <vt:lpstr>Hope Vale Community</vt:lpstr>
      <vt:lpstr>Stanley Island (Cape Melville) Rock Art</vt:lpstr>
      <vt:lpstr>Laura Rock Art</vt:lpstr>
      <vt:lpstr>Flora “same same…but different” </vt:lpstr>
      <vt:lpstr>Kevin Edmonstone Lynelle Flinders</vt:lpstr>
      <vt:lpstr>Tommy Pau </vt:lpstr>
      <vt:lpstr>Nikeema Williams</vt:lpstr>
      <vt:lpstr>Wujal Wujal Community</vt:lpstr>
      <vt:lpstr>“Milbi (news)Wall” Cooktown</vt:lpstr>
      <vt:lpstr>Nikeema Williams Photography</vt:lpstr>
      <vt:lpstr>Indigenous Fashion Designs</vt:lpstr>
      <vt:lpstr>Black Cockatoo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Same same….but different</dc:title>
  <dc:subject/>
  <dc:creator>Lynelle Flinders</dc:creator>
  <cp:keywords/>
  <dc:description/>
  <cp:lastModifiedBy>Lynelle Flinders</cp:lastModifiedBy>
  <cp:revision>36</cp:revision>
  <dcterms:created xsi:type="dcterms:W3CDTF">2014-01-13T01:52:12Z</dcterms:created>
  <dcterms:modified xsi:type="dcterms:W3CDTF">2014-03-24T10:47:02Z</dcterms:modified>
  <cp:category/>
</cp:coreProperties>
</file>