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2" r:id="rId6"/>
    <p:sldId id="263" r:id="rId7"/>
    <p:sldId id="276" r:id="rId8"/>
    <p:sldId id="277" r:id="rId9"/>
    <p:sldId id="278" r:id="rId10"/>
    <p:sldId id="270" r:id="rId11"/>
    <p:sldId id="296" r:id="rId12"/>
    <p:sldId id="297" r:id="rId13"/>
    <p:sldId id="298" r:id="rId14"/>
    <p:sldId id="260" r:id="rId15"/>
    <p:sldId id="262" r:id="rId16"/>
    <p:sldId id="265" r:id="rId17"/>
    <p:sldId id="295" r:id="rId18"/>
    <p:sldId id="279" r:id="rId19"/>
    <p:sldId id="285" r:id="rId20"/>
    <p:sldId id="280" r:id="rId21"/>
    <p:sldId id="282" r:id="rId22"/>
    <p:sldId id="283" r:id="rId23"/>
    <p:sldId id="284" r:id="rId24"/>
    <p:sldId id="293" r:id="rId25"/>
    <p:sldId id="286" r:id="rId26"/>
    <p:sldId id="268" r:id="rId27"/>
    <p:sldId id="294" r:id="rId28"/>
    <p:sldId id="281" r:id="rId29"/>
    <p:sldId id="267" r:id="rId30"/>
    <p:sldId id="288" r:id="rId31"/>
    <p:sldId id="289" r:id="rId32"/>
    <p:sldId id="290" r:id="rId33"/>
  </p:sldIdLst>
  <p:sldSz cx="9144000" cy="6858000" type="screen4x3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06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E926-2A06-4CDF-90B3-9885CC0D14B2}" type="datetimeFigureOut">
              <a:rPr lang="en-AU" smtClean="0"/>
              <a:t>24/03/2014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85A9-53DC-4769-BDBD-33708C50263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52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E926-2A06-4CDF-90B3-9885CC0D14B2}" type="datetimeFigureOut">
              <a:rPr lang="en-AU" smtClean="0"/>
              <a:t>24/03/2014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85A9-53DC-4769-BDBD-33708C50263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80716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E926-2A06-4CDF-90B3-9885CC0D14B2}" type="datetimeFigureOut">
              <a:rPr lang="en-AU" smtClean="0"/>
              <a:t>24/03/2014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85A9-53DC-4769-BDBD-33708C50263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386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E926-2A06-4CDF-90B3-9885CC0D14B2}" type="datetimeFigureOut">
              <a:rPr lang="en-AU" smtClean="0"/>
              <a:t>24/03/2014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85A9-53DC-4769-BDBD-33708C50263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55887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E926-2A06-4CDF-90B3-9885CC0D14B2}" type="datetimeFigureOut">
              <a:rPr lang="en-AU" smtClean="0"/>
              <a:t>24/03/2014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85A9-53DC-4769-BDBD-33708C50263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13199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E926-2A06-4CDF-90B3-9885CC0D14B2}" type="datetimeFigureOut">
              <a:rPr lang="en-AU" smtClean="0"/>
              <a:t>24/03/2014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85A9-53DC-4769-BDBD-33708C50263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2950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E926-2A06-4CDF-90B3-9885CC0D14B2}" type="datetimeFigureOut">
              <a:rPr lang="en-AU" smtClean="0"/>
              <a:t>24/03/2014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85A9-53DC-4769-BDBD-33708C50263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1188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E926-2A06-4CDF-90B3-9885CC0D14B2}" type="datetimeFigureOut">
              <a:rPr lang="en-AU" smtClean="0"/>
              <a:t>24/03/2014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85A9-53DC-4769-BDBD-33708C50263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010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E926-2A06-4CDF-90B3-9885CC0D14B2}" type="datetimeFigureOut">
              <a:rPr lang="en-AU" smtClean="0"/>
              <a:t>24/03/2014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85A9-53DC-4769-BDBD-33708C50263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84692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E926-2A06-4CDF-90B3-9885CC0D14B2}" type="datetimeFigureOut">
              <a:rPr lang="en-AU" smtClean="0"/>
              <a:t>24/03/2014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85A9-53DC-4769-BDBD-33708C50263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86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FE926-2A06-4CDF-90B3-9885CC0D14B2}" type="datetimeFigureOut">
              <a:rPr lang="en-AU" smtClean="0"/>
              <a:t>24/03/2014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85A9-53DC-4769-BDBD-33708C50263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0281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FE926-2A06-4CDF-90B3-9885CC0D14B2}" type="datetimeFigureOut">
              <a:rPr lang="en-AU" smtClean="0"/>
              <a:t>24/03/2014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D85A9-53DC-4769-BDBD-33708C50263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8753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24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24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3.png"/><Relationship Id="rId4" Type="http://schemas.openxmlformats.org/officeDocument/2006/relationships/image" Target="../media/image30.tif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2304255"/>
          </a:xfrm>
        </p:spPr>
        <p:txBody>
          <a:bodyPr>
            <a:normAutofit/>
          </a:bodyPr>
          <a:lstStyle/>
          <a:p>
            <a:r>
              <a:rPr lang="en-AU" dirty="0" smtClean="0"/>
              <a:t>Aboriginal Task Force History Project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93096"/>
            <a:ext cx="6400800" cy="1345704"/>
          </a:xfrm>
        </p:spPr>
        <p:txBody>
          <a:bodyPr>
            <a:normAutofit fontScale="85000" lnSpcReduction="10000"/>
          </a:bodyPr>
          <a:lstStyle/>
          <a:p>
            <a:r>
              <a:rPr lang="en-AU" dirty="0" smtClean="0"/>
              <a:t>Australia’s First Program </a:t>
            </a:r>
            <a:r>
              <a:rPr lang="en-AU" dirty="0" smtClean="0"/>
              <a:t>Dedicated </a:t>
            </a:r>
            <a:r>
              <a:rPr lang="en-AU" dirty="0" smtClean="0"/>
              <a:t>to Transitioning Aboriginal and Torres Strait Islander Peoples into </a:t>
            </a:r>
            <a:r>
              <a:rPr lang="en-AU" dirty="0" smtClean="0"/>
              <a:t>University</a:t>
            </a:r>
            <a:r>
              <a:rPr lang="en-AU" dirty="0" smtClean="0"/>
              <a:t> </a:t>
            </a:r>
            <a:r>
              <a:rPr lang="en-AU" dirty="0" smtClean="0"/>
              <a:t>Education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7881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1973/4 Graduates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AU" dirty="0" smtClean="0"/>
              <a:t>First Graduation Ceremony</a:t>
            </a:r>
            <a:endParaRPr lang="en-AU" dirty="0"/>
          </a:p>
        </p:txBody>
      </p:sp>
      <p:pic>
        <p:nvPicPr>
          <p:cNvPr id="15362" name="Picture 2" descr="C:\Users\andersse\Documents\Sue Anderson\Task Force\img-504082622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0143"/>
            <a:ext cx="53285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68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The late George </a:t>
            </a:r>
            <a:r>
              <a:rPr lang="en-AU" dirty="0" err="1" smtClean="0"/>
              <a:t>Tongerie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A remarkably happy and positive man</a:t>
            </a:r>
            <a:endParaRPr lang="en-A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28900"/>
            <a:ext cx="4176464" cy="2528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812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The late </a:t>
            </a:r>
            <a:r>
              <a:rPr lang="en-AU" dirty="0" err="1" smtClean="0"/>
              <a:t>Gatjil</a:t>
            </a:r>
            <a:r>
              <a:rPr lang="en-AU" dirty="0" smtClean="0"/>
              <a:t> </a:t>
            </a:r>
            <a:r>
              <a:rPr lang="en-AU" dirty="0" err="1" smtClean="0"/>
              <a:t>Djerrkura</a:t>
            </a:r>
            <a:r>
              <a:rPr lang="en-AU" dirty="0" smtClean="0"/>
              <a:t> OAM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ATSIC Chair</a:t>
            </a:r>
          </a:p>
          <a:p>
            <a:pPr marL="0" indent="0">
              <a:buNone/>
            </a:pPr>
            <a:r>
              <a:rPr lang="en-AU" dirty="0" smtClean="0"/>
              <a:t>1996 - 2000</a:t>
            </a:r>
            <a:endParaRPr lang="en-A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132856"/>
            <a:ext cx="2088232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69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Elliot </a:t>
            </a:r>
            <a:r>
              <a:rPr lang="en-AU" dirty="0" err="1" smtClean="0"/>
              <a:t>McAdam</a:t>
            </a:r>
            <a:endParaRPr lang="en-AU" dirty="0"/>
          </a:p>
        </p:txBody>
      </p:sp>
      <p:pic>
        <p:nvPicPr>
          <p:cNvPr id="21506" name="Picture 2" descr="Mr Elliot McAd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348880"/>
            <a:ext cx="2304256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295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Eric Hayward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6146" name="Picture 2" descr="C:\Users\andersse\Documents\Sue Anderson\Task Force\Eric Haywa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59" y="1124744"/>
            <a:ext cx="4848305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652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Barbecues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9218" name="Picture 2" descr="C:\Users\andersse\Documents\Sue Anderson\Task Force\img-504080109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8172400" cy="646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7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13314" name="Picture 2" descr="C:\Users\andersse\Documents\Sue Anderson\Task Force\img-504081623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796"/>
            <a:ext cx="9144000" cy="646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28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Cultural events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10242" name="Picture 2" descr="C:\Users\andersse\Documents\Sue Anderson\Task Force\img-504080306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8532860" cy="603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07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Field trips</a:t>
            </a:r>
            <a:endParaRPr lang="en-AU" dirty="0"/>
          </a:p>
        </p:txBody>
      </p:sp>
      <p:pic>
        <p:nvPicPr>
          <p:cNvPr id="3074" name="Picture 2" descr="C:\Users\andersse\Documents\Sue Anderson\Task Force\img-504084831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47272"/>
            <a:ext cx="7092280" cy="501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11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ndersse\Documents\Sue Anderson\Task Force\img-504090831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12776"/>
            <a:ext cx="7344816" cy="511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7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z="2800" dirty="0" smtClean="0"/>
              <a:t>EARLY STAFF</a:t>
            </a:r>
            <a:br>
              <a:rPr lang="en-AU" sz="2800" dirty="0" smtClean="0"/>
            </a:br>
            <a:r>
              <a:rPr lang="en-AU" sz="2800" dirty="0" smtClean="0"/>
              <a:t>L-R: Margaret Wilson, Rosemary Burden, MaryAnn Bin-</a:t>
            </a:r>
            <a:r>
              <a:rPr lang="en-AU" sz="2800" dirty="0" err="1" smtClean="0"/>
              <a:t>Sallik</a:t>
            </a:r>
            <a:r>
              <a:rPr lang="en-AU" sz="2800" dirty="0" smtClean="0"/>
              <a:t>, Alan Barnes, Josie Pickett</a:t>
            </a:r>
            <a:endParaRPr lang="en-AU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2050" name="Picture 2" descr="C:\Users\andersse\Documents\Sue Anderson\Task Force\img-504081916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064896" cy="488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3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122" name="Picture 2" descr="C:\Users\andersse\Documents\Sue Anderson\Task Force\sue(4)\pic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670740" cy="594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70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ndersse\Documents\Sue Anderson\Task Force\sue(4)\pic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" y="21336"/>
            <a:ext cx="9089136" cy="681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65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ndersse\Documents\Sue Anderson\Task Force\sue(4)\pic3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" y="39624"/>
            <a:ext cx="9089136" cy="677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51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ndersse\Documents\Sue Anderson\Task Force\sue(4)\pic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" y="21336"/>
            <a:ext cx="9034272" cy="681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9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vy T 14 Unknown Track 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91680" y="1844824"/>
            <a:ext cx="609600" cy="609600"/>
          </a:xfrm>
          <a:prstGeom prst="rect">
            <a:avLst/>
          </a:prstGeom>
        </p:spPr>
      </p:pic>
      <p:pic>
        <p:nvPicPr>
          <p:cNvPr id="4" name="Ivy T 15 Unknown Track 1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91680" y="2636912"/>
            <a:ext cx="609600" cy="609600"/>
          </a:xfrm>
          <a:prstGeom prst="rect">
            <a:avLst/>
          </a:prstGeom>
        </p:spPr>
      </p:pic>
      <p:pic>
        <p:nvPicPr>
          <p:cNvPr id="5" name="Ivy T 16 Unknown Track 16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73869" y="3356992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91880" y="508518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Ivy </a:t>
            </a:r>
            <a:r>
              <a:rPr lang="en-AU" dirty="0" err="1" smtClean="0"/>
              <a:t>Trevallyan</a:t>
            </a:r>
            <a:r>
              <a:rPr lang="en-AU" dirty="0" smtClean="0"/>
              <a:t> (nee </a:t>
            </a:r>
            <a:r>
              <a:rPr lang="en-AU" dirty="0" err="1" smtClean="0"/>
              <a:t>Aragu</a:t>
            </a:r>
            <a:r>
              <a:rPr lang="en-AU" dirty="0" smtClean="0"/>
              <a:t>)</a:t>
            </a:r>
            <a:endParaRPr lang="en-AU" dirty="0"/>
          </a:p>
        </p:txBody>
      </p:sp>
      <p:pic>
        <p:nvPicPr>
          <p:cNvPr id="1026" name="Picture 2" descr="C:\Users\andersse\Documents\Sue Anderson\Task Force\Exhibition photos\Ivy Task force_A5_300dpi-157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32656"/>
            <a:ext cx="3496915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00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On Sacred Ground 1980</a:t>
            </a:r>
            <a:endParaRPr lang="en-AU" dirty="0"/>
          </a:p>
        </p:txBody>
      </p:sp>
      <p:pic>
        <p:nvPicPr>
          <p:cNvPr id="11266" name="Picture 2" descr="01_EFF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062" y="1916832"/>
            <a:ext cx="4286250" cy="320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88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18434" name="Picture 2" descr="C:\Users\andersse\Documents\Sue Anderson\Task Force\img-504083644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4" y="0"/>
            <a:ext cx="9144000" cy="646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76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z="2700" dirty="0" smtClean="0"/>
              <a:t>Dr Charles Perkins speaking at the Aboriginal Task Force Tenth Anniversary Conference, Adelaide </a:t>
            </a:r>
            <a:r>
              <a:rPr lang="en-AU" sz="2700" dirty="0" smtClean="0"/>
              <a:t>1983</a:t>
            </a:r>
            <a:br>
              <a:rPr lang="en-AU" sz="2700" dirty="0" smtClean="0"/>
            </a:br>
            <a:r>
              <a:rPr lang="en-AU" sz="2000" dirty="0" smtClean="0"/>
              <a:t>(L-R:  Daryl </a:t>
            </a:r>
            <a:r>
              <a:rPr lang="en-AU" sz="2000" dirty="0" err="1" smtClean="0"/>
              <a:t>Kickett</a:t>
            </a:r>
            <a:r>
              <a:rPr lang="en-AU" sz="2000" dirty="0" smtClean="0"/>
              <a:t>, Dr Wayne Atkinson, Professor MaryAnn Bin-</a:t>
            </a:r>
            <a:r>
              <a:rPr lang="en-AU" sz="2000" dirty="0" err="1" smtClean="0"/>
              <a:t>Sallik</a:t>
            </a:r>
            <a:r>
              <a:rPr lang="en-AU" sz="2000" dirty="0" smtClean="0"/>
              <a:t>, Dr Charles Perkins)</a:t>
            </a:r>
            <a:endParaRPr lang="en-AU" sz="2000" dirty="0"/>
          </a:p>
        </p:txBody>
      </p:sp>
      <p:pic>
        <p:nvPicPr>
          <p:cNvPr id="4098" name="Picture 2" descr="C:\Users\andersse\Documents\Sue Anderson\Task Force\Book 2013\Photos for ATF Book 2013\Photo 4 Charles Perkin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74" y="1600200"/>
            <a:ext cx="667465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20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 smtClean="0"/>
              <a:t>The first Aboriginal people to gain an accredited tertiary qualification -</a:t>
            </a:r>
            <a:br>
              <a:rPr lang="en-AU" dirty="0" smtClean="0"/>
            </a:br>
            <a:r>
              <a:rPr lang="en-AU" dirty="0" smtClean="0"/>
              <a:t>1975 graduates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AU" dirty="0" smtClean="0"/>
              <a:t>From left:</a:t>
            </a:r>
          </a:p>
          <a:p>
            <a:r>
              <a:rPr lang="en-AU" dirty="0" smtClean="0"/>
              <a:t>Front:</a:t>
            </a:r>
          </a:p>
          <a:p>
            <a:r>
              <a:rPr lang="en-AU" dirty="0" smtClean="0"/>
              <a:t>Edmund </a:t>
            </a:r>
            <a:r>
              <a:rPr lang="en-AU" dirty="0" err="1" smtClean="0"/>
              <a:t>Wanganeen</a:t>
            </a:r>
            <a:r>
              <a:rPr lang="en-AU" dirty="0" smtClean="0"/>
              <a:t>,</a:t>
            </a:r>
          </a:p>
          <a:p>
            <a:r>
              <a:rPr lang="en-AU" dirty="0" smtClean="0"/>
              <a:t>Wayne Atkinson, Joyce Trust, Freda Glynn (Thornton), Cyril Archer, </a:t>
            </a:r>
          </a:p>
          <a:p>
            <a:r>
              <a:rPr lang="en-AU" dirty="0" smtClean="0"/>
              <a:t>Andrew Wilson.</a:t>
            </a:r>
          </a:p>
          <a:p>
            <a:r>
              <a:rPr lang="en-AU" dirty="0" smtClean="0"/>
              <a:t>Back:</a:t>
            </a:r>
          </a:p>
          <a:p>
            <a:r>
              <a:rPr lang="en-AU" dirty="0" smtClean="0"/>
              <a:t>Kevin </a:t>
            </a:r>
            <a:r>
              <a:rPr lang="en-AU" dirty="0" err="1" smtClean="0"/>
              <a:t>Dann</a:t>
            </a:r>
            <a:r>
              <a:rPr lang="en-AU" dirty="0" smtClean="0"/>
              <a:t>, Ian Trust, Laurence Poland.</a:t>
            </a:r>
            <a:endParaRPr lang="en-AU" dirty="0"/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65813" y="273050"/>
            <a:ext cx="4130223" cy="58531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888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ndersse\Documents\Sue Anderson\Task Force\img-504080731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162" y="1113282"/>
            <a:ext cx="6551676" cy="463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41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656184"/>
          </a:xfrm>
        </p:spPr>
        <p:txBody>
          <a:bodyPr>
            <a:normAutofit/>
          </a:bodyPr>
          <a:lstStyle/>
          <a:p>
            <a:r>
              <a:rPr lang="en-AU" sz="2800" dirty="0" smtClean="0"/>
              <a:t>ADVISORY BOARD</a:t>
            </a:r>
            <a:br>
              <a:rPr lang="en-AU" sz="2800" dirty="0" smtClean="0"/>
            </a:br>
            <a:r>
              <a:rPr lang="en-AU" sz="1800" dirty="0" smtClean="0"/>
              <a:t>Professor Paul Hughes (Chair), Dr Mona </a:t>
            </a:r>
            <a:r>
              <a:rPr lang="en-AU" sz="1800" dirty="0" err="1" smtClean="0"/>
              <a:t>Ngitji</a:t>
            </a:r>
            <a:r>
              <a:rPr lang="en-AU" sz="1800" dirty="0" smtClean="0"/>
              <a:t> </a:t>
            </a:r>
            <a:r>
              <a:rPr lang="en-AU" sz="1800" dirty="0" err="1" smtClean="0"/>
              <a:t>Ngitji</a:t>
            </a:r>
            <a:r>
              <a:rPr lang="en-AU" sz="1800" dirty="0" smtClean="0"/>
              <a:t> </a:t>
            </a:r>
            <a:r>
              <a:rPr lang="en-AU" sz="1800" dirty="0" err="1" smtClean="0"/>
              <a:t>Tur</a:t>
            </a:r>
            <a:r>
              <a:rPr lang="en-AU" sz="1800" dirty="0" smtClean="0"/>
              <a:t>, George </a:t>
            </a:r>
            <a:r>
              <a:rPr lang="en-AU" sz="1800" dirty="0" err="1" smtClean="0"/>
              <a:t>Tongerie</a:t>
            </a:r>
            <a:r>
              <a:rPr lang="en-AU" sz="1800" dirty="0" smtClean="0"/>
              <a:t> AM, John Moriarty AM, Val Power, Muriel van der </a:t>
            </a:r>
            <a:r>
              <a:rPr lang="en-AU" sz="1800" dirty="0" err="1" smtClean="0"/>
              <a:t>Byl</a:t>
            </a:r>
            <a:r>
              <a:rPr lang="en-AU" sz="1800" dirty="0" smtClean="0"/>
              <a:t> and Professor </a:t>
            </a:r>
            <a:r>
              <a:rPr lang="en-AU" sz="1800" dirty="0" err="1" smtClean="0"/>
              <a:t>L</a:t>
            </a:r>
            <a:r>
              <a:rPr lang="en-AU" sz="1800" dirty="0" err="1" smtClean="0"/>
              <a:t>owitja</a:t>
            </a:r>
            <a:r>
              <a:rPr lang="en-AU" sz="1800" dirty="0" smtClean="0"/>
              <a:t>  </a:t>
            </a:r>
            <a:r>
              <a:rPr lang="en-AU" sz="2000" dirty="0" err="1" smtClean="0"/>
              <a:t>O’Donoghue</a:t>
            </a:r>
            <a:endParaRPr lang="en-AU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4098" name="Picture 2" descr="C:\Users\andersse\Documents\Sue Anderson\Task Force\img-504083207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99870"/>
            <a:ext cx="8352928" cy="501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25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vy T 14 Unknown Track 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91680" y="1844824"/>
            <a:ext cx="609600" cy="609600"/>
          </a:xfrm>
          <a:prstGeom prst="rect">
            <a:avLst/>
          </a:prstGeom>
        </p:spPr>
      </p:pic>
      <p:pic>
        <p:nvPicPr>
          <p:cNvPr id="4" name="Ivy T 15 Unknown Track 1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91680" y="2636912"/>
            <a:ext cx="609600" cy="609600"/>
          </a:xfrm>
          <a:prstGeom prst="rect">
            <a:avLst/>
          </a:prstGeom>
        </p:spPr>
      </p:pic>
      <p:pic>
        <p:nvPicPr>
          <p:cNvPr id="5" name="Ivy T 16 Unknown Track 16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73869" y="3356992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91880" y="508518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Ivy </a:t>
            </a:r>
            <a:r>
              <a:rPr lang="en-AU" dirty="0" err="1" smtClean="0"/>
              <a:t>Trevallyan</a:t>
            </a:r>
            <a:endParaRPr lang="en-AU" dirty="0"/>
          </a:p>
        </p:txBody>
      </p:sp>
      <p:pic>
        <p:nvPicPr>
          <p:cNvPr id="1026" name="Picture 2" descr="C:\Users\andersse\Documents\Sue Anderson\Task Force\Exhibition photos\Ivy Task force_A5_300dpi-157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32656"/>
            <a:ext cx="3496915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878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00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ndersse\Documents\Sue Anderson\Task Force\Exhibition photos\ATF Tom and Beaumont_a4_300dpi_2nd_mob-8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32" y="980728"/>
            <a:ext cx="7632847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om OH1019_006_01_edi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932" y="371128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913" y="396453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TOM CALMA</a:t>
            </a:r>
          </a:p>
        </p:txBody>
      </p:sp>
    </p:spTree>
    <p:extLst>
      <p:ext uri="{BB962C8B-B14F-4D97-AF65-F5344CB8AC3E}">
        <p14:creationId xmlns:p14="http://schemas.microsoft.com/office/powerpoint/2010/main" val="97829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ndersse\Documents\Sue Anderson\Task Force\Exhibition photos\ATF Tom and Heather_A4_300dpi-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604974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6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Muriel van der </a:t>
            </a:r>
            <a:r>
              <a:rPr lang="en-AU" dirty="0" err="1" smtClean="0"/>
              <a:t>Byl</a:t>
            </a:r>
            <a:r>
              <a:rPr lang="en-AU" dirty="0" smtClean="0"/>
              <a:t>, </a:t>
            </a:r>
            <a:r>
              <a:rPr lang="en-AU" dirty="0" err="1" smtClean="0"/>
              <a:t>Ribnga</a:t>
            </a:r>
            <a:r>
              <a:rPr lang="en-AU" dirty="0" smtClean="0"/>
              <a:t> Green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5122" name="Picture 2" descr="C:\Users\andersse\Documents\Sue Anderson\Task Force\Scanned Photos\Mu and Ribng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38654"/>
            <a:ext cx="7164270" cy="497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75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ndersse\Documents\Sue Anderson\Task Force\img-504082915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47" y="0"/>
            <a:ext cx="48483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55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Second intake – 1974/5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8194" name="Picture 2" descr="C:\Users\andersse\Documents\Sue Anderson\Task Force\img-504080959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73660"/>
            <a:ext cx="8748464" cy="560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00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dersse\Documents\Sue Anderson\Task Force\img-504081410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384"/>
            <a:ext cx="9144000" cy="646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42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ndersse\Documents\Sue Anderson\Task Force\img-504084525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796"/>
            <a:ext cx="9144000" cy="646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40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ndersse\Documents\Sue Anderson\Task Force\img-504091328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47" y="0"/>
            <a:ext cx="48483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44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a9bb4f136f8be19e215e714586b527fd2ff045c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145</Words>
  <Application>Microsoft Office PowerPoint</Application>
  <PresentationFormat>On-screen Show (4:3)</PresentationFormat>
  <Paragraphs>31</Paragraphs>
  <Slides>32</Slides>
  <Notes>0</Notes>
  <HiddenSlides>3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Aboriginal Task Force History Project</vt:lpstr>
      <vt:lpstr>EARLY STAFF L-R: Margaret Wilson, Rosemary Burden, MaryAnn Bin-Sallik, Alan Barnes, Josie Pickett</vt:lpstr>
      <vt:lpstr>ADVISORY BOARD Professor Paul Hughes (Chair), Dr Mona Ngitji Ngitji Tur, George Tongerie AM, John Moriarty AM, Val Power, Muriel van der Byl and Professor Lowitja  O’Donoghue</vt:lpstr>
      <vt:lpstr>Muriel van der Byl, Ribnga Green</vt:lpstr>
      <vt:lpstr>PowerPoint Presentation</vt:lpstr>
      <vt:lpstr>Second intake – 1974/5</vt:lpstr>
      <vt:lpstr>PowerPoint Presentation</vt:lpstr>
      <vt:lpstr>PowerPoint Presentation</vt:lpstr>
      <vt:lpstr>PowerPoint Presentation</vt:lpstr>
      <vt:lpstr>1973/4 Graduates</vt:lpstr>
      <vt:lpstr>The late George Tongerie</vt:lpstr>
      <vt:lpstr>The late Gatjil Djerrkura OAM</vt:lpstr>
      <vt:lpstr>Elliot McAdam</vt:lpstr>
      <vt:lpstr>Eric Hayward</vt:lpstr>
      <vt:lpstr>Barbecues</vt:lpstr>
      <vt:lpstr>PowerPoint Presentation</vt:lpstr>
      <vt:lpstr>Cultural events</vt:lpstr>
      <vt:lpstr>Field trips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 Sacred Ground 1980</vt:lpstr>
      <vt:lpstr>PowerPoint Presentation</vt:lpstr>
      <vt:lpstr>Dr Charles Perkins speaking at the Aboriginal Task Force Tenth Anniversary Conference, Adelaide 1983 (L-R:  Daryl Kickett, Dr Wayne Atkinson, Professor MaryAnn Bin-Sallik, Dr Charles Perkins)</vt:lpstr>
      <vt:lpstr>The first Aboriginal people to gain an accredited tertiary qualification - 1975 graduates</vt:lpstr>
      <vt:lpstr>PowerPoint Presentation</vt:lpstr>
      <vt:lpstr>PowerPoint Presentation</vt:lpstr>
      <vt:lpstr>PowerPoint Presentation</vt:lpstr>
      <vt:lpstr>PowerPoint Presentation</vt:lpstr>
    </vt:vector>
  </TitlesOfParts>
  <Company>University of South Australia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Aboriginal Task Force History Project</dc:title>
  <dc:creator>University of South Australia</dc:creator>
  <cp:lastModifiedBy>University of South Australia</cp:lastModifiedBy>
  <cp:revision>24</cp:revision>
  <dcterms:created xsi:type="dcterms:W3CDTF">2013-05-08T02:05:28Z</dcterms:created>
  <dcterms:modified xsi:type="dcterms:W3CDTF">2014-03-24T00:32:21Z</dcterms:modified>
</cp:coreProperties>
</file>