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50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6951A-5E3B-FC42-89B4-DF2525CA7953}" type="datetimeFigureOut">
              <a:rPr lang="en-US" smtClean="0"/>
              <a:pPr/>
              <a:t>3/26/2014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0B98-9023-A94C-96F4-4644EA5306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package" Target="../embeddings/Microsoft_Word_Document1.docx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103017" y="3133672"/>
          <a:ext cx="5014252" cy="313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4" imgW="3238500" imgH="1955800" progId="Word.Document.12">
                  <p:embed/>
                </p:oleObj>
              </mc:Choice>
              <mc:Fallback>
                <p:oleObj name="Document" r:id="rId4" imgW="3238500" imgH="195580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017" y="3133672"/>
                        <a:ext cx="5014252" cy="313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490444"/>
            <a:ext cx="7772400" cy="329861"/>
          </a:xfrm>
        </p:spPr>
        <p:txBody>
          <a:bodyPr>
            <a:normAutofit fontScale="90000"/>
          </a:bodyPr>
          <a:lstStyle/>
          <a:p>
            <a:r>
              <a:rPr lang="en-US" sz="2222" b="1" dirty="0" smtClean="0"/>
              <a:t/>
            </a:r>
            <a:br>
              <a:rPr lang="en-US" sz="2222" b="1" dirty="0" smtClean="0"/>
            </a:br>
            <a:r>
              <a:rPr lang="en-US" sz="2222" b="1" dirty="0" smtClean="0"/>
              <a:t>Mission </a:t>
            </a:r>
            <a:r>
              <a:rPr lang="en-US" sz="2222" b="1" dirty="0"/>
              <a:t>in the </a:t>
            </a:r>
            <a:r>
              <a:rPr lang="en-US" sz="2222" b="1" dirty="0" err="1"/>
              <a:t>Musgraves</a:t>
            </a:r>
            <a:r>
              <a:rPr lang="en-US" sz="2222" b="1" dirty="0"/>
              <a:t>:</a:t>
            </a:r>
            <a:r>
              <a:rPr lang="en-US" sz="2222" b="1" dirty="0" smtClean="0"/>
              <a:t>  </a:t>
            </a:r>
            <a:r>
              <a:rPr lang="en-AU" sz="2222" dirty="0"/>
              <a:t/>
            </a:r>
            <a:br>
              <a:rPr lang="en-AU" sz="2222" dirty="0"/>
            </a:br>
            <a:r>
              <a:rPr lang="en-US" sz="2222" b="1" dirty="0" err="1"/>
              <a:t>Ernabella</a:t>
            </a:r>
            <a:r>
              <a:rPr lang="en-US" sz="2222" b="1" dirty="0"/>
              <a:t> Mission 1937-73, A Place of </a:t>
            </a:r>
            <a:r>
              <a:rPr lang="en-US" sz="2222" b="1" dirty="0" smtClean="0"/>
              <a:t>Relationships</a:t>
            </a:r>
            <a:r>
              <a:rPr lang="en-AU" sz="2222" dirty="0" smtClean="0"/>
              <a:t/>
            </a:r>
            <a:br>
              <a:rPr lang="en-AU" sz="2222" dirty="0" smtClean="0"/>
            </a:br>
            <a:r>
              <a:rPr lang="en-US" sz="2222" b="1" dirty="0"/>
              <a:t> </a:t>
            </a:r>
            <a:r>
              <a:rPr lang="en-AU" sz="2222" dirty="0"/>
              <a:t/>
            </a:r>
            <a:br>
              <a:rPr lang="en-AU" sz="2222" dirty="0"/>
            </a:br>
            <a:r>
              <a:rPr lang="en-US" sz="2222" b="1" dirty="0"/>
              <a:t>Bill </a:t>
            </a:r>
            <a:r>
              <a:rPr lang="en-US" sz="2222" b="1" dirty="0" smtClean="0"/>
              <a:t>Edwards</a:t>
            </a:r>
            <a:br>
              <a:rPr lang="en-US" sz="2222" b="1" dirty="0" smtClean="0"/>
            </a:br>
            <a:r>
              <a:rPr lang="en-US" sz="2222" b="1" dirty="0"/>
              <a:t>Uniting Church Historical Society (S.A.)</a:t>
            </a:r>
            <a:r>
              <a:rPr lang="en-AU" sz="2222" dirty="0"/>
              <a:t/>
            </a:r>
            <a:br>
              <a:rPr lang="en-AU" sz="2222" dirty="0"/>
            </a:br>
            <a:r>
              <a:rPr lang="en-US" sz="2222" b="1" dirty="0"/>
              <a:t> </a:t>
            </a:r>
            <a:r>
              <a:rPr lang="en-AU" sz="2222" dirty="0"/>
              <a:t/>
            </a:r>
            <a:br>
              <a:rPr lang="en-AU" sz="2222" dirty="0"/>
            </a:br>
            <a:r>
              <a:rPr lang="en-US" sz="2222" b="1" dirty="0"/>
              <a:t>Adelaide</a:t>
            </a:r>
            <a:r>
              <a:rPr lang="en-AU" sz="2222" dirty="0"/>
              <a:t/>
            </a:r>
            <a:br>
              <a:rPr lang="en-AU" sz="2222" dirty="0"/>
            </a:br>
            <a:r>
              <a:rPr lang="en-US" sz="2222" b="1" dirty="0"/>
              <a:t> </a:t>
            </a:r>
            <a:r>
              <a:rPr lang="en-AU" sz="2222" dirty="0"/>
              <a:t/>
            </a:r>
            <a:br>
              <a:rPr lang="en-AU" sz="2222" dirty="0"/>
            </a:br>
            <a:r>
              <a:rPr lang="en-US" sz="2222" b="1" dirty="0"/>
              <a:t>2012</a:t>
            </a:r>
            <a:r>
              <a:rPr lang="en-AU" sz="2800" dirty="0"/>
              <a:t/>
            </a:r>
            <a:br>
              <a:rPr lang="en-AU" sz="2800" dirty="0"/>
            </a:br>
            <a:r>
              <a:rPr lang="en-US" sz="3111" b="1" dirty="0" smtClean="0"/>
              <a:t/>
            </a:r>
            <a:br>
              <a:rPr lang="en-US" sz="3111" b="1" dirty="0" smtClean="0"/>
            </a:br>
            <a:r>
              <a:rPr lang="en-US" sz="3111" b="1" dirty="0" smtClean="0"/>
              <a:t/>
            </a:r>
            <a:br>
              <a:rPr lang="en-US" sz="3111" b="1" dirty="0" smtClean="0"/>
            </a:br>
            <a:r>
              <a:rPr lang="en-US" sz="3111" b="1" dirty="0" smtClean="0"/>
              <a:t/>
            </a:r>
            <a:br>
              <a:rPr lang="en-US" sz="3111" b="1" dirty="0" smtClean="0"/>
            </a:br>
            <a:r>
              <a:rPr lang="en-AU" dirty="0" smtClean="0"/>
              <a:t/>
            </a:r>
            <a:br>
              <a:rPr lang="en-AU" dirty="0" smtClean="0"/>
            </a:b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-AI-001342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44" y="456097"/>
            <a:ext cx="8586933" cy="572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-AI-0013134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4" y="536354"/>
            <a:ext cx="8447469" cy="5681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-AI-001475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4" y="435034"/>
            <a:ext cx="8687336" cy="5833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-AI-001333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8" y="379277"/>
            <a:ext cx="8692472" cy="5846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-AI-0005244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25" y="552517"/>
            <a:ext cx="8712229" cy="5594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-AI-0005591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48" y="595486"/>
            <a:ext cx="8754114" cy="5267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-AI-0035191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5" y="454852"/>
            <a:ext cx="8654105" cy="5634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-AI-003859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66" y="558143"/>
            <a:ext cx="8548469" cy="5295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-AI-004835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33" y="349651"/>
            <a:ext cx="8321031" cy="6268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-AI-000445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08" y="108318"/>
            <a:ext cx="7123269" cy="6472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-Ara Irititja Map 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82" y="293751"/>
            <a:ext cx="8753757" cy="618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-AI-000531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3" y="506193"/>
            <a:ext cx="8362953" cy="5967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-AI-001668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7" y="472057"/>
            <a:ext cx="8550504" cy="5712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-AI-0005239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588964"/>
            <a:ext cx="8646235" cy="5076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-AI-003067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58" y="502986"/>
            <a:ext cx="8616856" cy="5569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-AI-000482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3" y="415160"/>
            <a:ext cx="8621736" cy="5918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AI-000522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1" y="745116"/>
            <a:ext cx="8571257" cy="5184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4-AI-001576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373" y="389355"/>
            <a:ext cx="6216995" cy="5902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-AI-000514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92" y="791802"/>
            <a:ext cx="8671279" cy="4988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6-AI-0004561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65" y="146500"/>
            <a:ext cx="4382934" cy="6574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7-AI-0004290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0" y="347957"/>
            <a:ext cx="8743754" cy="5911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a-AI-002369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2" y="425399"/>
            <a:ext cx="8738672" cy="5922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7a-AI-000427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3" y="404465"/>
            <a:ext cx="8794346" cy="5869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-AI-001317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1" y="452847"/>
            <a:ext cx="8675975" cy="580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a-AI-000595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4" y="382023"/>
            <a:ext cx="8852340" cy="5981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9-AI-001924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9" y="205688"/>
            <a:ext cx="8546746" cy="6276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-AI-0027404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99" y="242914"/>
            <a:ext cx="8730948" cy="5900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1-AI-001316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93" y="412325"/>
            <a:ext cx="8729022" cy="5882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1a-AI-0013630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8" y="336543"/>
            <a:ext cx="8729298" cy="5922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2-AI-001304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9" y="486459"/>
            <a:ext cx="8772956" cy="586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3-AI-0041199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5" y="255082"/>
            <a:ext cx="8794884" cy="59857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4-AI-000026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79" y="323769"/>
            <a:ext cx="8692385" cy="5828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-AI-0075333-00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15175963" b="-415175963"/>
          <a:stretch>
            <a:fillRect/>
          </a:stretch>
        </p:blipFill>
        <p:spPr/>
      </p:pic>
      <p:pic>
        <p:nvPicPr>
          <p:cNvPr id="5" name="Picture 4" descr="2-AI-007533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2333625"/>
            <a:ext cx="9144000" cy="0"/>
          </a:xfrm>
          <a:prstGeom prst="rect">
            <a:avLst/>
          </a:prstGeom>
        </p:spPr>
      </p:pic>
      <p:pic>
        <p:nvPicPr>
          <p:cNvPr id="8" name="Picture 7" descr="2-AI-007533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2" y="342380"/>
            <a:ext cx="8664629" cy="6015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5-AI-0005739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4" y="518983"/>
            <a:ext cx="8644534" cy="5938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6-AI-000565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96" y="570592"/>
            <a:ext cx="8672000" cy="590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-AI-001338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858" y="148437"/>
            <a:ext cx="4501741" cy="6570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9-AI-004215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20" y="392398"/>
            <a:ext cx="8617120" cy="58905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0-AI-000431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30" y="486543"/>
            <a:ext cx="8722483" cy="5920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1-AI-000026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83" y="599994"/>
            <a:ext cx="8795078" cy="5777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-AI-001306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29" y="429830"/>
            <a:ext cx="8719063" cy="58278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2a-AI-001005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97" y="483339"/>
            <a:ext cx="8752834" cy="5847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3-AI-006826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5" y="414538"/>
            <a:ext cx="8634749" cy="592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4-AI-001726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4" y="346153"/>
            <a:ext cx="8651234" cy="5932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-AI-001340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74" y="495402"/>
            <a:ext cx="8639521" cy="5895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4a-AI-000951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1" y="456023"/>
            <a:ext cx="8600970" cy="5704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-AI-000078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8" y="463000"/>
            <a:ext cx="8712804" cy="57147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-AI-000408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5" y="447977"/>
            <a:ext cx="8787101" cy="592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7-AI-000597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5" y="420638"/>
            <a:ext cx="8809405" cy="6102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7a-AI-001349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3" y="389956"/>
            <a:ext cx="8605579" cy="5817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8-AI-001817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1" y="275484"/>
            <a:ext cx="8629268" cy="6016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9-AI-001306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33" y="0"/>
            <a:ext cx="463867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-AI-000683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0" y="204973"/>
            <a:ext cx="8800763" cy="5922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-AI-000027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" y="465740"/>
            <a:ext cx="8655023" cy="5736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1a-AI-0015153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12" y="506896"/>
            <a:ext cx="8729213" cy="5722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AI-000007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008" y="207604"/>
            <a:ext cx="6527761" cy="636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2-AI-000417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3" y="380514"/>
            <a:ext cx="8693621" cy="5738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3-AI-000427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3" y="457417"/>
            <a:ext cx="8639490" cy="58676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4-AI-001345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2" y="445141"/>
            <a:ext cx="8650076" cy="5772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4a-AI-0039520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47" y="310161"/>
            <a:ext cx="7883525" cy="6273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4b-AI-003953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09" y="327376"/>
            <a:ext cx="8379079" cy="6078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5-AI-001367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74" y="275825"/>
            <a:ext cx="8807147" cy="5917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6-AI-0013832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0" y="497785"/>
            <a:ext cx="8738946" cy="5810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7-AI-000029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31" y="343503"/>
            <a:ext cx="8718550" cy="586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8-AI-0016820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82" y="321614"/>
            <a:ext cx="8654060" cy="585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9-AI-002679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98" y="420572"/>
            <a:ext cx="8683571" cy="5789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-AI-0000674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27" y="407466"/>
            <a:ext cx="8799412" cy="5875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0-AI-000029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03" y="493869"/>
            <a:ext cx="8537758" cy="5656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-AI-0009596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7" y="558806"/>
            <a:ext cx="8769790" cy="5776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2-AI-0017921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16" y="358788"/>
            <a:ext cx="8640202" cy="5727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3-AI-0014775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27" y="478951"/>
            <a:ext cx="8794904" cy="5930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4-AI-010662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7" y="263228"/>
            <a:ext cx="8833302" cy="5913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5-AI-0089929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10" y="214411"/>
            <a:ext cx="8444420" cy="6333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6-AI-0089937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93" y="174854"/>
            <a:ext cx="8316395" cy="6237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-AI-0013339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397" y="0"/>
            <a:ext cx="4606925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-AI-0013198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19" y="518880"/>
            <a:ext cx="8700717" cy="5806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On-screen Show (4:3)</PresentationFormat>
  <Paragraphs>1</Paragraphs>
  <Slides>76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Office Theme</vt:lpstr>
      <vt:lpstr>Document</vt:lpstr>
      <vt:lpstr> Mission in the Musgraves:   Ernabella Mission 1937-73, A Place of Relationships   Bill Edwards Uniting Church Historical Society (S.A.)   Adelaide   2012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Mission in the Musgraves:   Ernabella Mission 1937-73, A Place of Relationships   Bill Edwards Uniting Church Historical Society (S.A.)   Adelaide   2012     </dc:title>
  <dc:creator>Ara Irititja</dc:creator>
  <cp:lastModifiedBy>Staging</cp:lastModifiedBy>
  <cp:revision>3</cp:revision>
  <dcterms:created xsi:type="dcterms:W3CDTF">2012-05-01T23:29:33Z</dcterms:created>
  <dcterms:modified xsi:type="dcterms:W3CDTF">2014-03-26T04:26:51Z</dcterms:modified>
</cp:coreProperties>
</file>