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0" r:id="rId2"/>
    <p:sldId id="256" r:id="rId3"/>
    <p:sldId id="266" r:id="rId4"/>
    <p:sldId id="263" r:id="rId5"/>
    <p:sldId id="262" r:id="rId6"/>
    <p:sldId id="264" r:id="rId7"/>
    <p:sldId id="259" r:id="rId8"/>
    <p:sldId id="265" r:id="rId9"/>
    <p:sldId id="261" r:id="rId10"/>
    <p:sldId id="257" r:id="rId11"/>
    <p:sldId id="258" r:id="rId12"/>
  </p:sldIdLst>
  <p:sldSz cx="12192000" cy="6858000"/>
  <p:notesSz cx="6858000" cy="9144000"/>
  <p:defaultTextStyle>
    <a:defPPr>
      <a:defRPr lang="en-AF"/>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9"/>
    <p:restoredTop sz="94558"/>
  </p:normalViewPr>
  <p:slideViewPr>
    <p:cSldViewPr snapToGrid="0">
      <p:cViewPr varScale="1">
        <p:scale>
          <a:sx n="121" d="100"/>
          <a:sy n="121" d="100"/>
        </p:scale>
        <p:origin x="48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AA1F-8BCE-01EB-046D-11128BD284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F"/>
          </a:p>
        </p:txBody>
      </p:sp>
      <p:sp>
        <p:nvSpPr>
          <p:cNvPr id="3" name="Subtitle 2">
            <a:extLst>
              <a:ext uri="{FF2B5EF4-FFF2-40B4-BE49-F238E27FC236}">
                <a16:creationId xmlns:a16="http://schemas.microsoft.com/office/drawing/2014/main" id="{50E8F04A-681B-6111-29B6-E2766B08C3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F"/>
          </a:p>
        </p:txBody>
      </p:sp>
      <p:sp>
        <p:nvSpPr>
          <p:cNvPr id="4" name="Date Placeholder 3">
            <a:extLst>
              <a:ext uri="{FF2B5EF4-FFF2-40B4-BE49-F238E27FC236}">
                <a16:creationId xmlns:a16="http://schemas.microsoft.com/office/drawing/2014/main" id="{658229BC-F2F3-3123-7B76-9BA8DC73B015}"/>
              </a:ext>
            </a:extLst>
          </p:cNvPr>
          <p:cNvSpPr>
            <a:spLocks noGrp="1"/>
          </p:cNvSpPr>
          <p:nvPr>
            <p:ph type="dt" sz="half" idx="10"/>
          </p:nvPr>
        </p:nvSpPr>
        <p:spPr/>
        <p:txBody>
          <a:bodyPr/>
          <a:lstStyle/>
          <a:p>
            <a:fld id="{A9F039AC-523E-864D-87C1-1C208E772525}" type="datetimeFigureOut">
              <a:rPr lang="en-AF" smtClean="0"/>
              <a:t>9/27/22</a:t>
            </a:fld>
            <a:endParaRPr lang="en-AF"/>
          </a:p>
        </p:txBody>
      </p:sp>
      <p:sp>
        <p:nvSpPr>
          <p:cNvPr id="5" name="Footer Placeholder 4">
            <a:extLst>
              <a:ext uri="{FF2B5EF4-FFF2-40B4-BE49-F238E27FC236}">
                <a16:creationId xmlns:a16="http://schemas.microsoft.com/office/drawing/2014/main" id="{E8F0C10B-5FE6-5E1C-1314-0F19996C28B0}"/>
              </a:ext>
            </a:extLst>
          </p:cNvPr>
          <p:cNvSpPr>
            <a:spLocks noGrp="1"/>
          </p:cNvSpPr>
          <p:nvPr>
            <p:ph type="ftr" sz="quarter" idx="11"/>
          </p:nvPr>
        </p:nvSpPr>
        <p:spPr/>
        <p:txBody>
          <a:bodyPr/>
          <a:lstStyle/>
          <a:p>
            <a:endParaRPr lang="en-AF"/>
          </a:p>
        </p:txBody>
      </p:sp>
      <p:sp>
        <p:nvSpPr>
          <p:cNvPr id="6" name="Slide Number Placeholder 5">
            <a:extLst>
              <a:ext uri="{FF2B5EF4-FFF2-40B4-BE49-F238E27FC236}">
                <a16:creationId xmlns:a16="http://schemas.microsoft.com/office/drawing/2014/main" id="{FF3C1E32-3346-B6B2-02E6-E746C9154F7E}"/>
              </a:ext>
            </a:extLst>
          </p:cNvPr>
          <p:cNvSpPr>
            <a:spLocks noGrp="1"/>
          </p:cNvSpPr>
          <p:nvPr>
            <p:ph type="sldNum" sz="quarter" idx="12"/>
          </p:nvPr>
        </p:nvSpPr>
        <p:spPr/>
        <p:txBody>
          <a:bodyPr/>
          <a:lstStyle/>
          <a:p>
            <a:fld id="{108FC1D8-153D-5842-A3B5-666945F5FDD3}" type="slidenum">
              <a:rPr lang="en-AF" smtClean="0"/>
              <a:t>‹#›</a:t>
            </a:fld>
            <a:endParaRPr lang="en-AF"/>
          </a:p>
        </p:txBody>
      </p:sp>
    </p:spTree>
    <p:extLst>
      <p:ext uri="{BB962C8B-B14F-4D97-AF65-F5344CB8AC3E}">
        <p14:creationId xmlns:p14="http://schemas.microsoft.com/office/powerpoint/2010/main" val="2829022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6F47A-D88C-7699-B59E-0FD3F29874E7}"/>
              </a:ext>
            </a:extLst>
          </p:cNvPr>
          <p:cNvSpPr>
            <a:spLocks noGrp="1"/>
          </p:cNvSpPr>
          <p:nvPr>
            <p:ph type="title"/>
          </p:nvPr>
        </p:nvSpPr>
        <p:spPr/>
        <p:txBody>
          <a:bodyPr/>
          <a:lstStyle/>
          <a:p>
            <a:r>
              <a:rPr lang="en-US"/>
              <a:t>Click to edit Master title style</a:t>
            </a:r>
            <a:endParaRPr lang="en-AF"/>
          </a:p>
        </p:txBody>
      </p:sp>
      <p:sp>
        <p:nvSpPr>
          <p:cNvPr id="3" name="Vertical Text Placeholder 2">
            <a:extLst>
              <a:ext uri="{FF2B5EF4-FFF2-40B4-BE49-F238E27FC236}">
                <a16:creationId xmlns:a16="http://schemas.microsoft.com/office/drawing/2014/main" id="{F85A7609-16B7-0076-9A76-FB948FEB8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Date Placeholder 3">
            <a:extLst>
              <a:ext uri="{FF2B5EF4-FFF2-40B4-BE49-F238E27FC236}">
                <a16:creationId xmlns:a16="http://schemas.microsoft.com/office/drawing/2014/main" id="{A0458EF5-AA88-1127-6F5A-E4C099DE91A5}"/>
              </a:ext>
            </a:extLst>
          </p:cNvPr>
          <p:cNvSpPr>
            <a:spLocks noGrp="1"/>
          </p:cNvSpPr>
          <p:nvPr>
            <p:ph type="dt" sz="half" idx="10"/>
          </p:nvPr>
        </p:nvSpPr>
        <p:spPr/>
        <p:txBody>
          <a:bodyPr/>
          <a:lstStyle/>
          <a:p>
            <a:fld id="{A9F039AC-523E-864D-87C1-1C208E772525}" type="datetimeFigureOut">
              <a:rPr lang="en-AF" smtClean="0"/>
              <a:t>9/27/22</a:t>
            </a:fld>
            <a:endParaRPr lang="en-AF"/>
          </a:p>
        </p:txBody>
      </p:sp>
      <p:sp>
        <p:nvSpPr>
          <p:cNvPr id="5" name="Footer Placeholder 4">
            <a:extLst>
              <a:ext uri="{FF2B5EF4-FFF2-40B4-BE49-F238E27FC236}">
                <a16:creationId xmlns:a16="http://schemas.microsoft.com/office/drawing/2014/main" id="{3186E996-6D90-ADF4-C700-DE2C505C9AFA}"/>
              </a:ext>
            </a:extLst>
          </p:cNvPr>
          <p:cNvSpPr>
            <a:spLocks noGrp="1"/>
          </p:cNvSpPr>
          <p:nvPr>
            <p:ph type="ftr" sz="quarter" idx="11"/>
          </p:nvPr>
        </p:nvSpPr>
        <p:spPr/>
        <p:txBody>
          <a:bodyPr/>
          <a:lstStyle/>
          <a:p>
            <a:endParaRPr lang="en-AF"/>
          </a:p>
        </p:txBody>
      </p:sp>
      <p:sp>
        <p:nvSpPr>
          <p:cNvPr id="6" name="Slide Number Placeholder 5">
            <a:extLst>
              <a:ext uri="{FF2B5EF4-FFF2-40B4-BE49-F238E27FC236}">
                <a16:creationId xmlns:a16="http://schemas.microsoft.com/office/drawing/2014/main" id="{3FA96316-F3D5-2418-9627-DD8809772D09}"/>
              </a:ext>
            </a:extLst>
          </p:cNvPr>
          <p:cNvSpPr>
            <a:spLocks noGrp="1"/>
          </p:cNvSpPr>
          <p:nvPr>
            <p:ph type="sldNum" sz="quarter" idx="12"/>
          </p:nvPr>
        </p:nvSpPr>
        <p:spPr/>
        <p:txBody>
          <a:bodyPr/>
          <a:lstStyle/>
          <a:p>
            <a:fld id="{108FC1D8-153D-5842-A3B5-666945F5FDD3}" type="slidenum">
              <a:rPr lang="en-AF" smtClean="0"/>
              <a:t>‹#›</a:t>
            </a:fld>
            <a:endParaRPr lang="en-AF"/>
          </a:p>
        </p:txBody>
      </p:sp>
    </p:spTree>
    <p:extLst>
      <p:ext uri="{BB962C8B-B14F-4D97-AF65-F5344CB8AC3E}">
        <p14:creationId xmlns:p14="http://schemas.microsoft.com/office/powerpoint/2010/main" val="4293846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1DFEF0-7BDD-8F63-7711-EBAC0EA2ED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F"/>
          </a:p>
        </p:txBody>
      </p:sp>
      <p:sp>
        <p:nvSpPr>
          <p:cNvPr id="3" name="Vertical Text Placeholder 2">
            <a:extLst>
              <a:ext uri="{FF2B5EF4-FFF2-40B4-BE49-F238E27FC236}">
                <a16:creationId xmlns:a16="http://schemas.microsoft.com/office/drawing/2014/main" id="{F8D3F214-61BB-AEDB-656D-0EAB39CF4D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Date Placeholder 3">
            <a:extLst>
              <a:ext uri="{FF2B5EF4-FFF2-40B4-BE49-F238E27FC236}">
                <a16:creationId xmlns:a16="http://schemas.microsoft.com/office/drawing/2014/main" id="{E76CAC7D-7A02-EADB-DA53-F62BF578041A}"/>
              </a:ext>
            </a:extLst>
          </p:cNvPr>
          <p:cNvSpPr>
            <a:spLocks noGrp="1"/>
          </p:cNvSpPr>
          <p:nvPr>
            <p:ph type="dt" sz="half" idx="10"/>
          </p:nvPr>
        </p:nvSpPr>
        <p:spPr/>
        <p:txBody>
          <a:bodyPr/>
          <a:lstStyle/>
          <a:p>
            <a:fld id="{A9F039AC-523E-864D-87C1-1C208E772525}" type="datetimeFigureOut">
              <a:rPr lang="en-AF" smtClean="0"/>
              <a:t>9/27/22</a:t>
            </a:fld>
            <a:endParaRPr lang="en-AF"/>
          </a:p>
        </p:txBody>
      </p:sp>
      <p:sp>
        <p:nvSpPr>
          <p:cNvPr id="5" name="Footer Placeholder 4">
            <a:extLst>
              <a:ext uri="{FF2B5EF4-FFF2-40B4-BE49-F238E27FC236}">
                <a16:creationId xmlns:a16="http://schemas.microsoft.com/office/drawing/2014/main" id="{8C2889AC-44D1-51EE-C229-3F81C1B260A6}"/>
              </a:ext>
            </a:extLst>
          </p:cNvPr>
          <p:cNvSpPr>
            <a:spLocks noGrp="1"/>
          </p:cNvSpPr>
          <p:nvPr>
            <p:ph type="ftr" sz="quarter" idx="11"/>
          </p:nvPr>
        </p:nvSpPr>
        <p:spPr/>
        <p:txBody>
          <a:bodyPr/>
          <a:lstStyle/>
          <a:p>
            <a:endParaRPr lang="en-AF"/>
          </a:p>
        </p:txBody>
      </p:sp>
      <p:sp>
        <p:nvSpPr>
          <p:cNvPr id="6" name="Slide Number Placeholder 5">
            <a:extLst>
              <a:ext uri="{FF2B5EF4-FFF2-40B4-BE49-F238E27FC236}">
                <a16:creationId xmlns:a16="http://schemas.microsoft.com/office/drawing/2014/main" id="{297D8A8C-574D-30A4-EF4B-189A67D4E43E}"/>
              </a:ext>
            </a:extLst>
          </p:cNvPr>
          <p:cNvSpPr>
            <a:spLocks noGrp="1"/>
          </p:cNvSpPr>
          <p:nvPr>
            <p:ph type="sldNum" sz="quarter" idx="12"/>
          </p:nvPr>
        </p:nvSpPr>
        <p:spPr/>
        <p:txBody>
          <a:bodyPr/>
          <a:lstStyle/>
          <a:p>
            <a:fld id="{108FC1D8-153D-5842-A3B5-666945F5FDD3}" type="slidenum">
              <a:rPr lang="en-AF" smtClean="0"/>
              <a:t>‹#›</a:t>
            </a:fld>
            <a:endParaRPr lang="en-AF"/>
          </a:p>
        </p:txBody>
      </p:sp>
    </p:spTree>
    <p:extLst>
      <p:ext uri="{BB962C8B-B14F-4D97-AF65-F5344CB8AC3E}">
        <p14:creationId xmlns:p14="http://schemas.microsoft.com/office/powerpoint/2010/main" val="1494456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7046B-E2DB-F994-53DA-B2A4F3440767}"/>
              </a:ext>
            </a:extLst>
          </p:cNvPr>
          <p:cNvSpPr>
            <a:spLocks noGrp="1"/>
          </p:cNvSpPr>
          <p:nvPr>
            <p:ph type="title"/>
          </p:nvPr>
        </p:nvSpPr>
        <p:spPr/>
        <p:txBody>
          <a:bodyPr/>
          <a:lstStyle/>
          <a:p>
            <a:r>
              <a:rPr lang="en-US"/>
              <a:t>Click to edit Master title style</a:t>
            </a:r>
            <a:endParaRPr lang="en-AF"/>
          </a:p>
        </p:txBody>
      </p:sp>
      <p:sp>
        <p:nvSpPr>
          <p:cNvPr id="3" name="Content Placeholder 2">
            <a:extLst>
              <a:ext uri="{FF2B5EF4-FFF2-40B4-BE49-F238E27FC236}">
                <a16:creationId xmlns:a16="http://schemas.microsoft.com/office/drawing/2014/main" id="{5DF7D262-0AFA-CAD7-CFEE-A0B26298E4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Date Placeholder 3">
            <a:extLst>
              <a:ext uri="{FF2B5EF4-FFF2-40B4-BE49-F238E27FC236}">
                <a16:creationId xmlns:a16="http://schemas.microsoft.com/office/drawing/2014/main" id="{98512487-6BF6-D615-E87B-3AA5A99F05F2}"/>
              </a:ext>
            </a:extLst>
          </p:cNvPr>
          <p:cNvSpPr>
            <a:spLocks noGrp="1"/>
          </p:cNvSpPr>
          <p:nvPr>
            <p:ph type="dt" sz="half" idx="10"/>
          </p:nvPr>
        </p:nvSpPr>
        <p:spPr/>
        <p:txBody>
          <a:bodyPr/>
          <a:lstStyle/>
          <a:p>
            <a:fld id="{A9F039AC-523E-864D-87C1-1C208E772525}" type="datetimeFigureOut">
              <a:rPr lang="en-AF" smtClean="0"/>
              <a:t>9/27/22</a:t>
            </a:fld>
            <a:endParaRPr lang="en-AF"/>
          </a:p>
        </p:txBody>
      </p:sp>
      <p:sp>
        <p:nvSpPr>
          <p:cNvPr id="5" name="Footer Placeholder 4">
            <a:extLst>
              <a:ext uri="{FF2B5EF4-FFF2-40B4-BE49-F238E27FC236}">
                <a16:creationId xmlns:a16="http://schemas.microsoft.com/office/drawing/2014/main" id="{DA4CF4B0-C3A5-B4D5-83D5-2D9631CDF758}"/>
              </a:ext>
            </a:extLst>
          </p:cNvPr>
          <p:cNvSpPr>
            <a:spLocks noGrp="1"/>
          </p:cNvSpPr>
          <p:nvPr>
            <p:ph type="ftr" sz="quarter" idx="11"/>
          </p:nvPr>
        </p:nvSpPr>
        <p:spPr/>
        <p:txBody>
          <a:bodyPr/>
          <a:lstStyle/>
          <a:p>
            <a:endParaRPr lang="en-AF"/>
          </a:p>
        </p:txBody>
      </p:sp>
      <p:sp>
        <p:nvSpPr>
          <p:cNvPr id="6" name="Slide Number Placeholder 5">
            <a:extLst>
              <a:ext uri="{FF2B5EF4-FFF2-40B4-BE49-F238E27FC236}">
                <a16:creationId xmlns:a16="http://schemas.microsoft.com/office/drawing/2014/main" id="{445FC88C-D04B-EB69-4B44-32B7615944BD}"/>
              </a:ext>
            </a:extLst>
          </p:cNvPr>
          <p:cNvSpPr>
            <a:spLocks noGrp="1"/>
          </p:cNvSpPr>
          <p:nvPr>
            <p:ph type="sldNum" sz="quarter" idx="12"/>
          </p:nvPr>
        </p:nvSpPr>
        <p:spPr/>
        <p:txBody>
          <a:bodyPr/>
          <a:lstStyle/>
          <a:p>
            <a:fld id="{108FC1D8-153D-5842-A3B5-666945F5FDD3}" type="slidenum">
              <a:rPr lang="en-AF" smtClean="0"/>
              <a:t>‹#›</a:t>
            </a:fld>
            <a:endParaRPr lang="en-AF"/>
          </a:p>
        </p:txBody>
      </p:sp>
    </p:spTree>
    <p:extLst>
      <p:ext uri="{BB962C8B-B14F-4D97-AF65-F5344CB8AC3E}">
        <p14:creationId xmlns:p14="http://schemas.microsoft.com/office/powerpoint/2010/main" val="8984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A169-3C56-CC82-6364-32B141E2BF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F"/>
          </a:p>
        </p:txBody>
      </p:sp>
      <p:sp>
        <p:nvSpPr>
          <p:cNvPr id="3" name="Text Placeholder 2">
            <a:extLst>
              <a:ext uri="{FF2B5EF4-FFF2-40B4-BE49-F238E27FC236}">
                <a16:creationId xmlns:a16="http://schemas.microsoft.com/office/drawing/2014/main" id="{A683FF3F-F035-1B11-8E4A-B7AC800B1F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0B4304-DFC3-D953-F0F1-A41A7095043C}"/>
              </a:ext>
            </a:extLst>
          </p:cNvPr>
          <p:cNvSpPr>
            <a:spLocks noGrp="1"/>
          </p:cNvSpPr>
          <p:nvPr>
            <p:ph type="dt" sz="half" idx="10"/>
          </p:nvPr>
        </p:nvSpPr>
        <p:spPr/>
        <p:txBody>
          <a:bodyPr/>
          <a:lstStyle/>
          <a:p>
            <a:fld id="{A9F039AC-523E-864D-87C1-1C208E772525}" type="datetimeFigureOut">
              <a:rPr lang="en-AF" smtClean="0"/>
              <a:t>9/27/22</a:t>
            </a:fld>
            <a:endParaRPr lang="en-AF"/>
          </a:p>
        </p:txBody>
      </p:sp>
      <p:sp>
        <p:nvSpPr>
          <p:cNvPr id="5" name="Footer Placeholder 4">
            <a:extLst>
              <a:ext uri="{FF2B5EF4-FFF2-40B4-BE49-F238E27FC236}">
                <a16:creationId xmlns:a16="http://schemas.microsoft.com/office/drawing/2014/main" id="{682DFDF4-3367-6D08-6B55-E2F679ACA89B}"/>
              </a:ext>
            </a:extLst>
          </p:cNvPr>
          <p:cNvSpPr>
            <a:spLocks noGrp="1"/>
          </p:cNvSpPr>
          <p:nvPr>
            <p:ph type="ftr" sz="quarter" idx="11"/>
          </p:nvPr>
        </p:nvSpPr>
        <p:spPr/>
        <p:txBody>
          <a:bodyPr/>
          <a:lstStyle/>
          <a:p>
            <a:endParaRPr lang="en-AF"/>
          </a:p>
        </p:txBody>
      </p:sp>
      <p:sp>
        <p:nvSpPr>
          <p:cNvPr id="6" name="Slide Number Placeholder 5">
            <a:extLst>
              <a:ext uri="{FF2B5EF4-FFF2-40B4-BE49-F238E27FC236}">
                <a16:creationId xmlns:a16="http://schemas.microsoft.com/office/drawing/2014/main" id="{DA865D79-D53F-87E4-521D-CB6A76E036C8}"/>
              </a:ext>
            </a:extLst>
          </p:cNvPr>
          <p:cNvSpPr>
            <a:spLocks noGrp="1"/>
          </p:cNvSpPr>
          <p:nvPr>
            <p:ph type="sldNum" sz="quarter" idx="12"/>
          </p:nvPr>
        </p:nvSpPr>
        <p:spPr/>
        <p:txBody>
          <a:bodyPr/>
          <a:lstStyle/>
          <a:p>
            <a:fld id="{108FC1D8-153D-5842-A3B5-666945F5FDD3}" type="slidenum">
              <a:rPr lang="en-AF" smtClean="0"/>
              <a:t>‹#›</a:t>
            </a:fld>
            <a:endParaRPr lang="en-AF"/>
          </a:p>
        </p:txBody>
      </p:sp>
    </p:spTree>
    <p:extLst>
      <p:ext uri="{BB962C8B-B14F-4D97-AF65-F5344CB8AC3E}">
        <p14:creationId xmlns:p14="http://schemas.microsoft.com/office/powerpoint/2010/main" val="97494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4BA3-5371-C00D-8845-37586C0BFE87}"/>
              </a:ext>
            </a:extLst>
          </p:cNvPr>
          <p:cNvSpPr>
            <a:spLocks noGrp="1"/>
          </p:cNvSpPr>
          <p:nvPr>
            <p:ph type="title"/>
          </p:nvPr>
        </p:nvSpPr>
        <p:spPr/>
        <p:txBody>
          <a:bodyPr/>
          <a:lstStyle/>
          <a:p>
            <a:r>
              <a:rPr lang="en-US"/>
              <a:t>Click to edit Master title style</a:t>
            </a:r>
            <a:endParaRPr lang="en-AF"/>
          </a:p>
        </p:txBody>
      </p:sp>
      <p:sp>
        <p:nvSpPr>
          <p:cNvPr id="3" name="Content Placeholder 2">
            <a:extLst>
              <a:ext uri="{FF2B5EF4-FFF2-40B4-BE49-F238E27FC236}">
                <a16:creationId xmlns:a16="http://schemas.microsoft.com/office/drawing/2014/main" id="{3D8026E5-CBEC-83F5-9B32-3FBD2A4D8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Content Placeholder 3">
            <a:extLst>
              <a:ext uri="{FF2B5EF4-FFF2-40B4-BE49-F238E27FC236}">
                <a16:creationId xmlns:a16="http://schemas.microsoft.com/office/drawing/2014/main" id="{1B86FB0E-AAA6-E92F-159E-E69DDC6C43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5" name="Date Placeholder 4">
            <a:extLst>
              <a:ext uri="{FF2B5EF4-FFF2-40B4-BE49-F238E27FC236}">
                <a16:creationId xmlns:a16="http://schemas.microsoft.com/office/drawing/2014/main" id="{BBDEC0E4-05D1-AF79-CE2C-3D4E75F4A0E2}"/>
              </a:ext>
            </a:extLst>
          </p:cNvPr>
          <p:cNvSpPr>
            <a:spLocks noGrp="1"/>
          </p:cNvSpPr>
          <p:nvPr>
            <p:ph type="dt" sz="half" idx="10"/>
          </p:nvPr>
        </p:nvSpPr>
        <p:spPr/>
        <p:txBody>
          <a:bodyPr/>
          <a:lstStyle/>
          <a:p>
            <a:fld id="{A9F039AC-523E-864D-87C1-1C208E772525}" type="datetimeFigureOut">
              <a:rPr lang="en-AF" smtClean="0"/>
              <a:t>9/27/22</a:t>
            </a:fld>
            <a:endParaRPr lang="en-AF"/>
          </a:p>
        </p:txBody>
      </p:sp>
      <p:sp>
        <p:nvSpPr>
          <p:cNvPr id="6" name="Footer Placeholder 5">
            <a:extLst>
              <a:ext uri="{FF2B5EF4-FFF2-40B4-BE49-F238E27FC236}">
                <a16:creationId xmlns:a16="http://schemas.microsoft.com/office/drawing/2014/main" id="{96067013-C4EC-5C90-89C3-FA1D1A8F814E}"/>
              </a:ext>
            </a:extLst>
          </p:cNvPr>
          <p:cNvSpPr>
            <a:spLocks noGrp="1"/>
          </p:cNvSpPr>
          <p:nvPr>
            <p:ph type="ftr" sz="quarter" idx="11"/>
          </p:nvPr>
        </p:nvSpPr>
        <p:spPr/>
        <p:txBody>
          <a:bodyPr/>
          <a:lstStyle/>
          <a:p>
            <a:endParaRPr lang="en-AF"/>
          </a:p>
        </p:txBody>
      </p:sp>
      <p:sp>
        <p:nvSpPr>
          <p:cNvPr id="7" name="Slide Number Placeholder 6">
            <a:extLst>
              <a:ext uri="{FF2B5EF4-FFF2-40B4-BE49-F238E27FC236}">
                <a16:creationId xmlns:a16="http://schemas.microsoft.com/office/drawing/2014/main" id="{8CEBBCD0-7F17-5347-73D1-F42F80B4CEB4}"/>
              </a:ext>
            </a:extLst>
          </p:cNvPr>
          <p:cNvSpPr>
            <a:spLocks noGrp="1"/>
          </p:cNvSpPr>
          <p:nvPr>
            <p:ph type="sldNum" sz="quarter" idx="12"/>
          </p:nvPr>
        </p:nvSpPr>
        <p:spPr/>
        <p:txBody>
          <a:bodyPr/>
          <a:lstStyle/>
          <a:p>
            <a:fld id="{108FC1D8-153D-5842-A3B5-666945F5FDD3}" type="slidenum">
              <a:rPr lang="en-AF" smtClean="0"/>
              <a:t>‹#›</a:t>
            </a:fld>
            <a:endParaRPr lang="en-AF"/>
          </a:p>
        </p:txBody>
      </p:sp>
    </p:spTree>
    <p:extLst>
      <p:ext uri="{BB962C8B-B14F-4D97-AF65-F5344CB8AC3E}">
        <p14:creationId xmlns:p14="http://schemas.microsoft.com/office/powerpoint/2010/main" val="2654631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42AE-0163-5D88-1933-4419D188AB83}"/>
              </a:ext>
            </a:extLst>
          </p:cNvPr>
          <p:cNvSpPr>
            <a:spLocks noGrp="1"/>
          </p:cNvSpPr>
          <p:nvPr>
            <p:ph type="title"/>
          </p:nvPr>
        </p:nvSpPr>
        <p:spPr>
          <a:xfrm>
            <a:off x="839788" y="365125"/>
            <a:ext cx="10515600" cy="1325563"/>
          </a:xfrm>
        </p:spPr>
        <p:txBody>
          <a:bodyPr/>
          <a:lstStyle/>
          <a:p>
            <a:r>
              <a:rPr lang="en-US"/>
              <a:t>Click to edit Master title style</a:t>
            </a:r>
            <a:endParaRPr lang="en-AF"/>
          </a:p>
        </p:txBody>
      </p:sp>
      <p:sp>
        <p:nvSpPr>
          <p:cNvPr id="3" name="Text Placeholder 2">
            <a:extLst>
              <a:ext uri="{FF2B5EF4-FFF2-40B4-BE49-F238E27FC236}">
                <a16:creationId xmlns:a16="http://schemas.microsoft.com/office/drawing/2014/main" id="{01B03447-D1B4-A89B-041D-79AA9A6FF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0A619E-3412-60F7-8286-426887D481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5" name="Text Placeholder 4">
            <a:extLst>
              <a:ext uri="{FF2B5EF4-FFF2-40B4-BE49-F238E27FC236}">
                <a16:creationId xmlns:a16="http://schemas.microsoft.com/office/drawing/2014/main" id="{B2E3506C-A2AC-7D02-2787-2DA3BBFB56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ABFEF1-C8C3-BF66-7C56-FA3AA13A9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7" name="Date Placeholder 6">
            <a:extLst>
              <a:ext uri="{FF2B5EF4-FFF2-40B4-BE49-F238E27FC236}">
                <a16:creationId xmlns:a16="http://schemas.microsoft.com/office/drawing/2014/main" id="{BB27FA87-BB93-F41E-43B2-B9E109F29C36}"/>
              </a:ext>
            </a:extLst>
          </p:cNvPr>
          <p:cNvSpPr>
            <a:spLocks noGrp="1"/>
          </p:cNvSpPr>
          <p:nvPr>
            <p:ph type="dt" sz="half" idx="10"/>
          </p:nvPr>
        </p:nvSpPr>
        <p:spPr/>
        <p:txBody>
          <a:bodyPr/>
          <a:lstStyle/>
          <a:p>
            <a:fld id="{A9F039AC-523E-864D-87C1-1C208E772525}" type="datetimeFigureOut">
              <a:rPr lang="en-AF" smtClean="0"/>
              <a:t>9/27/22</a:t>
            </a:fld>
            <a:endParaRPr lang="en-AF"/>
          </a:p>
        </p:txBody>
      </p:sp>
      <p:sp>
        <p:nvSpPr>
          <p:cNvPr id="8" name="Footer Placeholder 7">
            <a:extLst>
              <a:ext uri="{FF2B5EF4-FFF2-40B4-BE49-F238E27FC236}">
                <a16:creationId xmlns:a16="http://schemas.microsoft.com/office/drawing/2014/main" id="{6A326B6B-AAEB-0E81-B730-C29AF4DD72F6}"/>
              </a:ext>
            </a:extLst>
          </p:cNvPr>
          <p:cNvSpPr>
            <a:spLocks noGrp="1"/>
          </p:cNvSpPr>
          <p:nvPr>
            <p:ph type="ftr" sz="quarter" idx="11"/>
          </p:nvPr>
        </p:nvSpPr>
        <p:spPr/>
        <p:txBody>
          <a:bodyPr/>
          <a:lstStyle/>
          <a:p>
            <a:endParaRPr lang="en-AF"/>
          </a:p>
        </p:txBody>
      </p:sp>
      <p:sp>
        <p:nvSpPr>
          <p:cNvPr id="9" name="Slide Number Placeholder 8">
            <a:extLst>
              <a:ext uri="{FF2B5EF4-FFF2-40B4-BE49-F238E27FC236}">
                <a16:creationId xmlns:a16="http://schemas.microsoft.com/office/drawing/2014/main" id="{74663591-5A93-9475-0370-280698E2AE67}"/>
              </a:ext>
            </a:extLst>
          </p:cNvPr>
          <p:cNvSpPr>
            <a:spLocks noGrp="1"/>
          </p:cNvSpPr>
          <p:nvPr>
            <p:ph type="sldNum" sz="quarter" idx="12"/>
          </p:nvPr>
        </p:nvSpPr>
        <p:spPr/>
        <p:txBody>
          <a:bodyPr/>
          <a:lstStyle/>
          <a:p>
            <a:fld id="{108FC1D8-153D-5842-A3B5-666945F5FDD3}" type="slidenum">
              <a:rPr lang="en-AF" smtClean="0"/>
              <a:t>‹#›</a:t>
            </a:fld>
            <a:endParaRPr lang="en-AF"/>
          </a:p>
        </p:txBody>
      </p:sp>
    </p:spTree>
    <p:extLst>
      <p:ext uri="{BB962C8B-B14F-4D97-AF65-F5344CB8AC3E}">
        <p14:creationId xmlns:p14="http://schemas.microsoft.com/office/powerpoint/2010/main" val="342930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2419A-952E-AEDB-33B7-AE69DE0505E2}"/>
              </a:ext>
            </a:extLst>
          </p:cNvPr>
          <p:cNvSpPr>
            <a:spLocks noGrp="1"/>
          </p:cNvSpPr>
          <p:nvPr>
            <p:ph type="title"/>
          </p:nvPr>
        </p:nvSpPr>
        <p:spPr/>
        <p:txBody>
          <a:bodyPr/>
          <a:lstStyle/>
          <a:p>
            <a:r>
              <a:rPr lang="en-US"/>
              <a:t>Click to edit Master title style</a:t>
            </a:r>
            <a:endParaRPr lang="en-AF"/>
          </a:p>
        </p:txBody>
      </p:sp>
      <p:sp>
        <p:nvSpPr>
          <p:cNvPr id="3" name="Date Placeholder 2">
            <a:extLst>
              <a:ext uri="{FF2B5EF4-FFF2-40B4-BE49-F238E27FC236}">
                <a16:creationId xmlns:a16="http://schemas.microsoft.com/office/drawing/2014/main" id="{3CEF29DE-0CED-8A1F-8E16-FF63E952B931}"/>
              </a:ext>
            </a:extLst>
          </p:cNvPr>
          <p:cNvSpPr>
            <a:spLocks noGrp="1"/>
          </p:cNvSpPr>
          <p:nvPr>
            <p:ph type="dt" sz="half" idx="10"/>
          </p:nvPr>
        </p:nvSpPr>
        <p:spPr/>
        <p:txBody>
          <a:bodyPr/>
          <a:lstStyle/>
          <a:p>
            <a:fld id="{A9F039AC-523E-864D-87C1-1C208E772525}" type="datetimeFigureOut">
              <a:rPr lang="en-AF" smtClean="0"/>
              <a:t>9/27/22</a:t>
            </a:fld>
            <a:endParaRPr lang="en-AF"/>
          </a:p>
        </p:txBody>
      </p:sp>
      <p:sp>
        <p:nvSpPr>
          <p:cNvPr id="4" name="Footer Placeholder 3">
            <a:extLst>
              <a:ext uri="{FF2B5EF4-FFF2-40B4-BE49-F238E27FC236}">
                <a16:creationId xmlns:a16="http://schemas.microsoft.com/office/drawing/2014/main" id="{868E1979-777C-A8A2-6FC5-F43B756F7ADB}"/>
              </a:ext>
            </a:extLst>
          </p:cNvPr>
          <p:cNvSpPr>
            <a:spLocks noGrp="1"/>
          </p:cNvSpPr>
          <p:nvPr>
            <p:ph type="ftr" sz="quarter" idx="11"/>
          </p:nvPr>
        </p:nvSpPr>
        <p:spPr/>
        <p:txBody>
          <a:bodyPr/>
          <a:lstStyle/>
          <a:p>
            <a:endParaRPr lang="en-AF"/>
          </a:p>
        </p:txBody>
      </p:sp>
      <p:sp>
        <p:nvSpPr>
          <p:cNvPr id="5" name="Slide Number Placeholder 4">
            <a:extLst>
              <a:ext uri="{FF2B5EF4-FFF2-40B4-BE49-F238E27FC236}">
                <a16:creationId xmlns:a16="http://schemas.microsoft.com/office/drawing/2014/main" id="{20E52C02-6A4F-421E-E81A-C652EB64E724}"/>
              </a:ext>
            </a:extLst>
          </p:cNvPr>
          <p:cNvSpPr>
            <a:spLocks noGrp="1"/>
          </p:cNvSpPr>
          <p:nvPr>
            <p:ph type="sldNum" sz="quarter" idx="12"/>
          </p:nvPr>
        </p:nvSpPr>
        <p:spPr/>
        <p:txBody>
          <a:bodyPr/>
          <a:lstStyle/>
          <a:p>
            <a:fld id="{108FC1D8-153D-5842-A3B5-666945F5FDD3}" type="slidenum">
              <a:rPr lang="en-AF" smtClean="0"/>
              <a:t>‹#›</a:t>
            </a:fld>
            <a:endParaRPr lang="en-AF"/>
          </a:p>
        </p:txBody>
      </p:sp>
    </p:spTree>
    <p:extLst>
      <p:ext uri="{BB962C8B-B14F-4D97-AF65-F5344CB8AC3E}">
        <p14:creationId xmlns:p14="http://schemas.microsoft.com/office/powerpoint/2010/main" val="50069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765015-C57A-9BE3-12A3-BE55E9BF5F84}"/>
              </a:ext>
            </a:extLst>
          </p:cNvPr>
          <p:cNvSpPr>
            <a:spLocks noGrp="1"/>
          </p:cNvSpPr>
          <p:nvPr>
            <p:ph type="dt" sz="half" idx="10"/>
          </p:nvPr>
        </p:nvSpPr>
        <p:spPr/>
        <p:txBody>
          <a:bodyPr/>
          <a:lstStyle/>
          <a:p>
            <a:fld id="{A9F039AC-523E-864D-87C1-1C208E772525}" type="datetimeFigureOut">
              <a:rPr lang="en-AF" smtClean="0"/>
              <a:t>9/27/22</a:t>
            </a:fld>
            <a:endParaRPr lang="en-AF"/>
          </a:p>
        </p:txBody>
      </p:sp>
      <p:sp>
        <p:nvSpPr>
          <p:cNvPr id="3" name="Footer Placeholder 2">
            <a:extLst>
              <a:ext uri="{FF2B5EF4-FFF2-40B4-BE49-F238E27FC236}">
                <a16:creationId xmlns:a16="http://schemas.microsoft.com/office/drawing/2014/main" id="{D5E579AB-D4AF-434A-0B3D-DDB467480950}"/>
              </a:ext>
            </a:extLst>
          </p:cNvPr>
          <p:cNvSpPr>
            <a:spLocks noGrp="1"/>
          </p:cNvSpPr>
          <p:nvPr>
            <p:ph type="ftr" sz="quarter" idx="11"/>
          </p:nvPr>
        </p:nvSpPr>
        <p:spPr/>
        <p:txBody>
          <a:bodyPr/>
          <a:lstStyle/>
          <a:p>
            <a:endParaRPr lang="en-AF"/>
          </a:p>
        </p:txBody>
      </p:sp>
      <p:sp>
        <p:nvSpPr>
          <p:cNvPr id="4" name="Slide Number Placeholder 3">
            <a:extLst>
              <a:ext uri="{FF2B5EF4-FFF2-40B4-BE49-F238E27FC236}">
                <a16:creationId xmlns:a16="http://schemas.microsoft.com/office/drawing/2014/main" id="{172E76DD-65B1-D85E-4FA6-A57D7F4A5844}"/>
              </a:ext>
            </a:extLst>
          </p:cNvPr>
          <p:cNvSpPr>
            <a:spLocks noGrp="1"/>
          </p:cNvSpPr>
          <p:nvPr>
            <p:ph type="sldNum" sz="quarter" idx="12"/>
          </p:nvPr>
        </p:nvSpPr>
        <p:spPr/>
        <p:txBody>
          <a:bodyPr/>
          <a:lstStyle/>
          <a:p>
            <a:fld id="{108FC1D8-153D-5842-A3B5-666945F5FDD3}" type="slidenum">
              <a:rPr lang="en-AF" smtClean="0"/>
              <a:t>‹#›</a:t>
            </a:fld>
            <a:endParaRPr lang="en-AF"/>
          </a:p>
        </p:txBody>
      </p:sp>
    </p:spTree>
    <p:extLst>
      <p:ext uri="{BB962C8B-B14F-4D97-AF65-F5344CB8AC3E}">
        <p14:creationId xmlns:p14="http://schemas.microsoft.com/office/powerpoint/2010/main" val="4229618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5540-1B5C-1F98-27F9-C9366E3A61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F"/>
          </a:p>
        </p:txBody>
      </p:sp>
      <p:sp>
        <p:nvSpPr>
          <p:cNvPr id="3" name="Content Placeholder 2">
            <a:extLst>
              <a:ext uri="{FF2B5EF4-FFF2-40B4-BE49-F238E27FC236}">
                <a16:creationId xmlns:a16="http://schemas.microsoft.com/office/drawing/2014/main" id="{A92D4D2D-7FD6-359C-74A5-18C3B6AD4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Text Placeholder 3">
            <a:extLst>
              <a:ext uri="{FF2B5EF4-FFF2-40B4-BE49-F238E27FC236}">
                <a16:creationId xmlns:a16="http://schemas.microsoft.com/office/drawing/2014/main" id="{BF6F2675-291E-43A1-0330-A74EA3FA9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6B02A-AF9E-2B49-1F01-EF5E7AFC82D9}"/>
              </a:ext>
            </a:extLst>
          </p:cNvPr>
          <p:cNvSpPr>
            <a:spLocks noGrp="1"/>
          </p:cNvSpPr>
          <p:nvPr>
            <p:ph type="dt" sz="half" idx="10"/>
          </p:nvPr>
        </p:nvSpPr>
        <p:spPr/>
        <p:txBody>
          <a:bodyPr/>
          <a:lstStyle/>
          <a:p>
            <a:fld id="{A9F039AC-523E-864D-87C1-1C208E772525}" type="datetimeFigureOut">
              <a:rPr lang="en-AF" smtClean="0"/>
              <a:t>9/27/22</a:t>
            </a:fld>
            <a:endParaRPr lang="en-AF"/>
          </a:p>
        </p:txBody>
      </p:sp>
      <p:sp>
        <p:nvSpPr>
          <p:cNvPr id="6" name="Footer Placeholder 5">
            <a:extLst>
              <a:ext uri="{FF2B5EF4-FFF2-40B4-BE49-F238E27FC236}">
                <a16:creationId xmlns:a16="http://schemas.microsoft.com/office/drawing/2014/main" id="{32BB39C2-5BB0-9104-1109-9C3CC9CDF8CE}"/>
              </a:ext>
            </a:extLst>
          </p:cNvPr>
          <p:cNvSpPr>
            <a:spLocks noGrp="1"/>
          </p:cNvSpPr>
          <p:nvPr>
            <p:ph type="ftr" sz="quarter" idx="11"/>
          </p:nvPr>
        </p:nvSpPr>
        <p:spPr/>
        <p:txBody>
          <a:bodyPr/>
          <a:lstStyle/>
          <a:p>
            <a:endParaRPr lang="en-AF"/>
          </a:p>
        </p:txBody>
      </p:sp>
      <p:sp>
        <p:nvSpPr>
          <p:cNvPr id="7" name="Slide Number Placeholder 6">
            <a:extLst>
              <a:ext uri="{FF2B5EF4-FFF2-40B4-BE49-F238E27FC236}">
                <a16:creationId xmlns:a16="http://schemas.microsoft.com/office/drawing/2014/main" id="{CC044D1B-EDDB-9F62-8121-5C3091C132E5}"/>
              </a:ext>
            </a:extLst>
          </p:cNvPr>
          <p:cNvSpPr>
            <a:spLocks noGrp="1"/>
          </p:cNvSpPr>
          <p:nvPr>
            <p:ph type="sldNum" sz="quarter" idx="12"/>
          </p:nvPr>
        </p:nvSpPr>
        <p:spPr/>
        <p:txBody>
          <a:bodyPr/>
          <a:lstStyle/>
          <a:p>
            <a:fld id="{108FC1D8-153D-5842-A3B5-666945F5FDD3}" type="slidenum">
              <a:rPr lang="en-AF" smtClean="0"/>
              <a:t>‹#›</a:t>
            </a:fld>
            <a:endParaRPr lang="en-AF"/>
          </a:p>
        </p:txBody>
      </p:sp>
    </p:spTree>
    <p:extLst>
      <p:ext uri="{BB962C8B-B14F-4D97-AF65-F5344CB8AC3E}">
        <p14:creationId xmlns:p14="http://schemas.microsoft.com/office/powerpoint/2010/main" val="3961541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52F8-68AA-261A-C32F-D6AD6FD8EA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F"/>
          </a:p>
        </p:txBody>
      </p:sp>
      <p:sp>
        <p:nvSpPr>
          <p:cNvPr id="3" name="Picture Placeholder 2">
            <a:extLst>
              <a:ext uri="{FF2B5EF4-FFF2-40B4-BE49-F238E27FC236}">
                <a16:creationId xmlns:a16="http://schemas.microsoft.com/office/drawing/2014/main" id="{C8EA9171-35F6-0E5C-DA86-870E41CC88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F"/>
          </a:p>
        </p:txBody>
      </p:sp>
      <p:sp>
        <p:nvSpPr>
          <p:cNvPr id="4" name="Text Placeholder 3">
            <a:extLst>
              <a:ext uri="{FF2B5EF4-FFF2-40B4-BE49-F238E27FC236}">
                <a16:creationId xmlns:a16="http://schemas.microsoft.com/office/drawing/2014/main" id="{BB4A32A7-D9FD-7A55-784C-489E71740F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980C0-34AA-1BED-4FEC-676CA070555C}"/>
              </a:ext>
            </a:extLst>
          </p:cNvPr>
          <p:cNvSpPr>
            <a:spLocks noGrp="1"/>
          </p:cNvSpPr>
          <p:nvPr>
            <p:ph type="dt" sz="half" idx="10"/>
          </p:nvPr>
        </p:nvSpPr>
        <p:spPr/>
        <p:txBody>
          <a:bodyPr/>
          <a:lstStyle/>
          <a:p>
            <a:fld id="{A9F039AC-523E-864D-87C1-1C208E772525}" type="datetimeFigureOut">
              <a:rPr lang="en-AF" smtClean="0"/>
              <a:t>9/27/22</a:t>
            </a:fld>
            <a:endParaRPr lang="en-AF"/>
          </a:p>
        </p:txBody>
      </p:sp>
      <p:sp>
        <p:nvSpPr>
          <p:cNvPr id="6" name="Footer Placeholder 5">
            <a:extLst>
              <a:ext uri="{FF2B5EF4-FFF2-40B4-BE49-F238E27FC236}">
                <a16:creationId xmlns:a16="http://schemas.microsoft.com/office/drawing/2014/main" id="{24C8A9FB-FCC5-7DC8-1941-DCE6267B3F33}"/>
              </a:ext>
            </a:extLst>
          </p:cNvPr>
          <p:cNvSpPr>
            <a:spLocks noGrp="1"/>
          </p:cNvSpPr>
          <p:nvPr>
            <p:ph type="ftr" sz="quarter" idx="11"/>
          </p:nvPr>
        </p:nvSpPr>
        <p:spPr/>
        <p:txBody>
          <a:bodyPr/>
          <a:lstStyle/>
          <a:p>
            <a:endParaRPr lang="en-AF"/>
          </a:p>
        </p:txBody>
      </p:sp>
      <p:sp>
        <p:nvSpPr>
          <p:cNvPr id="7" name="Slide Number Placeholder 6">
            <a:extLst>
              <a:ext uri="{FF2B5EF4-FFF2-40B4-BE49-F238E27FC236}">
                <a16:creationId xmlns:a16="http://schemas.microsoft.com/office/drawing/2014/main" id="{737FE450-BFBA-6C9B-764F-E7B5A3D143E0}"/>
              </a:ext>
            </a:extLst>
          </p:cNvPr>
          <p:cNvSpPr>
            <a:spLocks noGrp="1"/>
          </p:cNvSpPr>
          <p:nvPr>
            <p:ph type="sldNum" sz="quarter" idx="12"/>
          </p:nvPr>
        </p:nvSpPr>
        <p:spPr/>
        <p:txBody>
          <a:bodyPr/>
          <a:lstStyle/>
          <a:p>
            <a:fld id="{108FC1D8-153D-5842-A3B5-666945F5FDD3}" type="slidenum">
              <a:rPr lang="en-AF" smtClean="0"/>
              <a:t>‹#›</a:t>
            </a:fld>
            <a:endParaRPr lang="en-AF"/>
          </a:p>
        </p:txBody>
      </p:sp>
    </p:spTree>
    <p:extLst>
      <p:ext uri="{BB962C8B-B14F-4D97-AF65-F5344CB8AC3E}">
        <p14:creationId xmlns:p14="http://schemas.microsoft.com/office/powerpoint/2010/main" val="213972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88A4BC-93C8-6AC7-30F8-7FB7A4C6B3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F"/>
          </a:p>
        </p:txBody>
      </p:sp>
      <p:sp>
        <p:nvSpPr>
          <p:cNvPr id="3" name="Text Placeholder 2">
            <a:extLst>
              <a:ext uri="{FF2B5EF4-FFF2-40B4-BE49-F238E27FC236}">
                <a16:creationId xmlns:a16="http://schemas.microsoft.com/office/drawing/2014/main" id="{B1822428-FD39-6C15-538A-F77615B90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F"/>
          </a:p>
        </p:txBody>
      </p:sp>
      <p:sp>
        <p:nvSpPr>
          <p:cNvPr id="4" name="Date Placeholder 3">
            <a:extLst>
              <a:ext uri="{FF2B5EF4-FFF2-40B4-BE49-F238E27FC236}">
                <a16:creationId xmlns:a16="http://schemas.microsoft.com/office/drawing/2014/main" id="{3B5EA6F5-9D69-0734-93EB-0E14607E8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039AC-523E-864D-87C1-1C208E772525}" type="datetimeFigureOut">
              <a:rPr lang="en-AF" smtClean="0"/>
              <a:t>9/27/22</a:t>
            </a:fld>
            <a:endParaRPr lang="en-AF"/>
          </a:p>
        </p:txBody>
      </p:sp>
      <p:sp>
        <p:nvSpPr>
          <p:cNvPr id="5" name="Footer Placeholder 4">
            <a:extLst>
              <a:ext uri="{FF2B5EF4-FFF2-40B4-BE49-F238E27FC236}">
                <a16:creationId xmlns:a16="http://schemas.microsoft.com/office/drawing/2014/main" id="{F5B0D950-A510-69DA-2955-3FDDE6C19E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F"/>
          </a:p>
        </p:txBody>
      </p:sp>
      <p:sp>
        <p:nvSpPr>
          <p:cNvPr id="6" name="Slide Number Placeholder 5">
            <a:extLst>
              <a:ext uri="{FF2B5EF4-FFF2-40B4-BE49-F238E27FC236}">
                <a16:creationId xmlns:a16="http://schemas.microsoft.com/office/drawing/2014/main" id="{8FC4BB53-4646-2C3C-7C69-47BD7F2F80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FC1D8-153D-5842-A3B5-666945F5FDD3}" type="slidenum">
              <a:rPr lang="en-AF" smtClean="0"/>
              <a:t>‹#›</a:t>
            </a:fld>
            <a:endParaRPr lang="en-AF"/>
          </a:p>
        </p:txBody>
      </p:sp>
    </p:spTree>
    <p:extLst>
      <p:ext uri="{BB962C8B-B14F-4D97-AF65-F5344CB8AC3E}">
        <p14:creationId xmlns:p14="http://schemas.microsoft.com/office/powerpoint/2010/main" val="2080116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F"/>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26CCC-809C-D1BF-758C-FC274340A714}"/>
              </a:ext>
            </a:extLst>
          </p:cNvPr>
          <p:cNvSpPr>
            <a:spLocks noGrp="1"/>
          </p:cNvSpPr>
          <p:nvPr>
            <p:ph type="title"/>
          </p:nvPr>
        </p:nvSpPr>
        <p:spPr>
          <a:xfrm>
            <a:off x="640080" y="325369"/>
            <a:ext cx="4368602" cy="1956841"/>
          </a:xfrm>
        </p:spPr>
        <p:txBody>
          <a:bodyPr vert="horz" lIns="91440" tIns="45720" rIns="91440" bIns="45720" rtlCol="0" anchor="b">
            <a:normAutofit/>
          </a:bodyPr>
          <a:lstStyle/>
          <a:p>
            <a:br>
              <a:rPr lang="en-US" sz="3400"/>
            </a:br>
            <a:br>
              <a:rPr lang="en-US" sz="3400"/>
            </a:br>
            <a:br>
              <a:rPr lang="en-US" sz="3400"/>
            </a:br>
            <a:endParaRPr lang="en-US" sz="3400"/>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32018FF-AF1E-B868-CB70-E5E37AA3785B}"/>
              </a:ext>
            </a:extLst>
          </p:cNvPr>
          <p:cNvSpPr>
            <a:spLocks noGrp="1"/>
          </p:cNvSpPr>
          <p:nvPr>
            <p:ph sz="half" idx="2"/>
          </p:nvPr>
        </p:nvSpPr>
        <p:spPr>
          <a:xfrm>
            <a:off x="640080" y="2872899"/>
            <a:ext cx="4243589" cy="3320668"/>
          </a:xfrm>
        </p:spPr>
        <p:txBody>
          <a:bodyPr vert="horz" lIns="91440" tIns="45720" rIns="91440" bIns="45720" rtlCol="0">
            <a:normAutofit/>
          </a:bodyPr>
          <a:lstStyle/>
          <a:p>
            <a:r>
              <a:rPr lang="en-US" sz="2200" dirty="0" err="1"/>
              <a:t>Yini</a:t>
            </a:r>
            <a:r>
              <a:rPr lang="en-US" sz="2200" dirty="0"/>
              <a:t>: </a:t>
            </a:r>
            <a:r>
              <a:rPr lang="en-US" sz="2200" dirty="0" err="1"/>
              <a:t>Marmingee</a:t>
            </a:r>
            <a:endParaRPr lang="en-US" sz="2200" dirty="0"/>
          </a:p>
          <a:p>
            <a:r>
              <a:rPr lang="en-US" sz="2200" dirty="0"/>
              <a:t>Kinship group: </a:t>
            </a:r>
            <a:r>
              <a:rPr lang="en-US" sz="2200" dirty="0" err="1"/>
              <a:t>Nyapajarri</a:t>
            </a:r>
            <a:endParaRPr lang="en-US" sz="2200" dirty="0"/>
          </a:p>
          <a:p>
            <a:r>
              <a:rPr lang="en-US" sz="2200" dirty="0"/>
              <a:t>Languages: </a:t>
            </a:r>
            <a:r>
              <a:rPr lang="en-US" sz="2200" dirty="0" err="1"/>
              <a:t>Walmajarri,Juwaliny</a:t>
            </a:r>
            <a:r>
              <a:rPr lang="en-US" sz="2200" dirty="0"/>
              <a:t>, </a:t>
            </a:r>
            <a:r>
              <a:rPr lang="en-US" sz="2200" dirty="0" err="1"/>
              <a:t>Ngarti</a:t>
            </a:r>
            <a:r>
              <a:rPr lang="en-US" sz="2200" dirty="0"/>
              <a:t>, </a:t>
            </a:r>
            <a:r>
              <a:rPr lang="en-US" sz="2200" dirty="0" err="1"/>
              <a:t>Bunuba</a:t>
            </a:r>
            <a:r>
              <a:rPr lang="en-US" sz="2200" dirty="0"/>
              <a:t>, </a:t>
            </a:r>
            <a:r>
              <a:rPr lang="en-US" sz="2200" dirty="0" err="1"/>
              <a:t>Gooniyandi,Kriol</a:t>
            </a:r>
            <a:r>
              <a:rPr lang="en-US" sz="2200" dirty="0"/>
              <a:t>. English</a:t>
            </a:r>
          </a:p>
          <a:p>
            <a:r>
              <a:rPr lang="en-US" sz="2200" dirty="0"/>
              <a:t>Language teacher</a:t>
            </a:r>
          </a:p>
          <a:p>
            <a:r>
              <a:rPr lang="en-US" sz="2200" dirty="0"/>
              <a:t>Cultural Advisor</a:t>
            </a:r>
          </a:p>
          <a:p>
            <a:endParaRPr lang="en-US" sz="2200" dirty="0"/>
          </a:p>
          <a:p>
            <a:endParaRPr lang="en-US" sz="2200" dirty="0"/>
          </a:p>
          <a:p>
            <a:endParaRPr lang="en-US" sz="2200" dirty="0"/>
          </a:p>
          <a:p>
            <a:endParaRPr lang="en-US" sz="2200" dirty="0"/>
          </a:p>
          <a:p>
            <a:endParaRPr lang="en-US" sz="2200" dirty="0"/>
          </a:p>
        </p:txBody>
      </p:sp>
      <p:pic>
        <p:nvPicPr>
          <p:cNvPr id="5" name="Content Placeholder 4">
            <a:extLst>
              <a:ext uri="{FF2B5EF4-FFF2-40B4-BE49-F238E27FC236}">
                <a16:creationId xmlns:a16="http://schemas.microsoft.com/office/drawing/2014/main" id="{C1F185BE-5687-B2AA-0602-89B33DEE7D1A}"/>
              </a:ext>
            </a:extLst>
          </p:cNvPr>
          <p:cNvPicPr>
            <a:picLocks noGrp="1" noChangeAspect="1"/>
          </p:cNvPicPr>
          <p:nvPr>
            <p:ph sz="half" idx="1"/>
          </p:nvPr>
        </p:nvPicPr>
        <p:blipFill rotWithShape="1">
          <a:blip r:embed="rId2"/>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5197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indoor&#10;&#10;Description automatically generated">
            <a:extLst>
              <a:ext uri="{FF2B5EF4-FFF2-40B4-BE49-F238E27FC236}">
                <a16:creationId xmlns:a16="http://schemas.microsoft.com/office/drawing/2014/main" id="{358C2457-9687-9C36-2572-F366F9EB2EA1}"/>
              </a:ext>
            </a:extLst>
          </p:cNvPr>
          <p:cNvPicPr>
            <a:picLocks noChangeAspect="1"/>
          </p:cNvPicPr>
          <p:nvPr/>
        </p:nvPicPr>
        <p:blipFill>
          <a:blip r:embed="rId2"/>
          <a:stretch>
            <a:fillRect/>
          </a:stretch>
        </p:blipFill>
        <p:spPr>
          <a:xfrm>
            <a:off x="860425" y="642938"/>
            <a:ext cx="5480050" cy="4079875"/>
          </a:xfrm>
          <a:prstGeom prst="rect">
            <a:avLst/>
          </a:prstGeom>
        </p:spPr>
      </p:pic>
      <p:pic>
        <p:nvPicPr>
          <p:cNvPr id="6" name="Content Placeholder 5">
            <a:extLst>
              <a:ext uri="{FF2B5EF4-FFF2-40B4-BE49-F238E27FC236}">
                <a16:creationId xmlns:a16="http://schemas.microsoft.com/office/drawing/2014/main" id="{C859B0CF-232F-AC98-01A7-7B1395C2FD25}"/>
              </a:ext>
            </a:extLst>
          </p:cNvPr>
          <p:cNvPicPr>
            <a:picLocks noGrp="1" noChangeAspect="1"/>
          </p:cNvPicPr>
          <p:nvPr>
            <p:ph idx="1"/>
          </p:nvPr>
        </p:nvPicPr>
        <p:blipFill rotWithShape="1">
          <a:blip r:embed="rId3"/>
          <a:srcRect t="13740"/>
          <a:stretch/>
        </p:blipFill>
        <p:spPr>
          <a:xfrm>
            <a:off x="6411913" y="642938"/>
            <a:ext cx="5261927" cy="4079875"/>
          </a:xfrm>
          <a:prstGeom prst="rect">
            <a:avLst/>
          </a:prstGeom>
        </p:spPr>
      </p:pic>
      <p:sp>
        <p:nvSpPr>
          <p:cNvPr id="2" name="Title 1">
            <a:extLst>
              <a:ext uri="{FF2B5EF4-FFF2-40B4-BE49-F238E27FC236}">
                <a16:creationId xmlns:a16="http://schemas.microsoft.com/office/drawing/2014/main" id="{C3B4BC0B-9D32-A413-619B-6CB9B18FBB29}"/>
              </a:ext>
            </a:extLst>
          </p:cNvPr>
          <p:cNvSpPr>
            <a:spLocks noGrp="1"/>
          </p:cNvSpPr>
          <p:nvPr>
            <p:ph type="title"/>
          </p:nvPr>
        </p:nvSpPr>
        <p:spPr>
          <a:xfrm>
            <a:off x="838200" y="5529884"/>
            <a:ext cx="7719381" cy="1096331"/>
          </a:xfrm>
        </p:spPr>
        <p:txBody>
          <a:bodyPr vert="horz" lIns="91440" tIns="45720" rIns="91440" bIns="45720" rtlCol="0">
            <a:normAutofit/>
          </a:bodyPr>
          <a:lstStyle/>
          <a:p>
            <a:r>
              <a:rPr lang="en-US" kern="1200" dirty="0">
                <a:latin typeface="+mj-lt"/>
                <a:ea typeface="+mj-ea"/>
                <a:cs typeface="+mj-cs"/>
              </a:rPr>
              <a:t>Planning On Country</a:t>
            </a:r>
          </a:p>
        </p:txBody>
      </p:sp>
    </p:spTree>
    <p:extLst>
      <p:ext uri="{BB962C8B-B14F-4D97-AF65-F5344CB8AC3E}">
        <p14:creationId xmlns:p14="http://schemas.microsoft.com/office/powerpoint/2010/main" val="3448948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819D5E8-28D8-C9D6-74AB-B8D135CB09B2}"/>
              </a:ext>
            </a:extLst>
          </p:cNvPr>
          <p:cNvPicPr>
            <a:picLocks noGrp="1" noChangeAspect="1"/>
          </p:cNvPicPr>
          <p:nvPr>
            <p:ph idx="1"/>
          </p:nvPr>
        </p:nvPicPr>
        <p:blipFill rotWithShape="1">
          <a:blip r:embed="rId2"/>
          <a:srcRect b="43077"/>
          <a:stretch/>
        </p:blipFill>
        <p:spPr>
          <a:xfrm>
            <a:off x="4267201" y="10"/>
            <a:ext cx="7924800" cy="3383270"/>
          </a:xfrm>
          <a:prstGeom prst="rect">
            <a:avLst/>
          </a:prstGeom>
        </p:spPr>
      </p:pic>
      <p:pic>
        <p:nvPicPr>
          <p:cNvPr id="3" name="Picture 2" descr="A person with the hands on the head in front of a body of water&#10;&#10;Description automatically generated with medium confidence">
            <a:extLst>
              <a:ext uri="{FF2B5EF4-FFF2-40B4-BE49-F238E27FC236}">
                <a16:creationId xmlns:a16="http://schemas.microsoft.com/office/drawing/2014/main" id="{EAAA1AA6-C5E6-92CE-3293-6E767E182D9E}"/>
              </a:ext>
            </a:extLst>
          </p:cNvPr>
          <p:cNvPicPr>
            <a:picLocks noChangeAspect="1"/>
          </p:cNvPicPr>
          <p:nvPr/>
        </p:nvPicPr>
        <p:blipFill rotWithShape="1">
          <a:blip r:embed="rId3"/>
          <a:srcRect r="2" b="32920"/>
          <a:stretch/>
        </p:blipFill>
        <p:spPr>
          <a:xfrm>
            <a:off x="4650916" y="3474720"/>
            <a:ext cx="7555832" cy="3383280"/>
          </a:xfrm>
          <a:prstGeom prst="rect">
            <a:avLst/>
          </a:prstGeom>
        </p:spPr>
      </p:pic>
      <p:sp useBgFill="1">
        <p:nvSpPr>
          <p:cNvPr id="12" name="Freeform: Shape 11">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97660B-7F0E-913B-E959-DE42C202BAB2}"/>
              </a:ext>
            </a:extLst>
          </p:cNvPr>
          <p:cNvSpPr>
            <a:spLocks noGrp="1"/>
          </p:cNvSpPr>
          <p:nvPr>
            <p:ph type="title"/>
          </p:nvPr>
        </p:nvSpPr>
        <p:spPr>
          <a:xfrm>
            <a:off x="643468" y="609600"/>
            <a:ext cx="3992700" cy="3877197"/>
          </a:xfrm>
        </p:spPr>
        <p:txBody>
          <a:bodyPr vert="horz" lIns="91440" tIns="45720" rIns="91440" bIns="45720" rtlCol="0" anchor="b">
            <a:normAutofit/>
          </a:bodyPr>
          <a:lstStyle/>
          <a:p>
            <a:r>
              <a:rPr lang="en-US" kern="1200">
                <a:solidFill>
                  <a:schemeClr val="tx1"/>
                </a:solidFill>
                <a:latin typeface="+mj-lt"/>
                <a:ea typeface="+mj-ea"/>
                <a:cs typeface="+mj-cs"/>
              </a:rPr>
              <a:t>Wali</a:t>
            </a:r>
          </a:p>
        </p:txBody>
      </p:sp>
    </p:spTree>
    <p:extLst>
      <p:ext uri="{BB962C8B-B14F-4D97-AF65-F5344CB8AC3E}">
        <p14:creationId xmlns:p14="http://schemas.microsoft.com/office/powerpoint/2010/main" val="3277276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04DCDEA-60EE-4FBF-B515-F83D82F966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2BF82DEF-33A0-6079-1AE9-C3CFB47BB80C}"/>
              </a:ext>
            </a:extLst>
          </p:cNvPr>
          <p:cNvPicPr>
            <a:picLocks noChangeAspect="1"/>
          </p:cNvPicPr>
          <p:nvPr/>
        </p:nvPicPr>
        <p:blipFill rotWithShape="1">
          <a:blip r:embed="rId2"/>
          <a:srcRect t="12101" r="1" b="12090"/>
          <a:stretch/>
        </p:blipFill>
        <p:spPr>
          <a:xfrm>
            <a:off x="4426858" y="3429004"/>
            <a:ext cx="7765144" cy="3428999"/>
          </a:xfrm>
          <a:prstGeom prst="rect">
            <a:avLst/>
          </a:prstGeom>
        </p:spPr>
      </p:pic>
      <p:pic>
        <p:nvPicPr>
          <p:cNvPr id="9" name="Picture 8">
            <a:extLst>
              <a:ext uri="{FF2B5EF4-FFF2-40B4-BE49-F238E27FC236}">
                <a16:creationId xmlns:a16="http://schemas.microsoft.com/office/drawing/2014/main" id="{40CF578F-2864-D4CF-BBC0-1528ED74915A}"/>
              </a:ext>
            </a:extLst>
          </p:cNvPr>
          <p:cNvPicPr>
            <a:picLocks noChangeAspect="1"/>
          </p:cNvPicPr>
          <p:nvPr/>
        </p:nvPicPr>
        <p:blipFill rotWithShape="1">
          <a:blip r:embed="rId3"/>
          <a:srcRect t="18725" r="1" b="22304"/>
          <a:stretch/>
        </p:blipFill>
        <p:spPr>
          <a:xfrm>
            <a:off x="4426853" y="-3"/>
            <a:ext cx="7765146" cy="3434400"/>
          </a:xfrm>
          <a:prstGeom prst="rect">
            <a:avLst/>
          </a:prstGeom>
        </p:spPr>
      </p:pic>
      <p:sp>
        <p:nvSpPr>
          <p:cNvPr id="32" name="Freeform: Shape 31">
            <a:extLst>
              <a:ext uri="{FF2B5EF4-FFF2-40B4-BE49-F238E27FC236}">
                <a16:creationId xmlns:a16="http://schemas.microsoft.com/office/drawing/2014/main" id="{34D94F3A-BF39-47F6-9AAA-3C61AF7E0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Shape 3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bg1"/>
          </a:solidFill>
          <a:ln w="0">
            <a:noFill/>
            <a:prstDash val="solid"/>
            <a:round/>
            <a:headEnd/>
            <a:tailEnd/>
          </a:ln>
        </p:spPr>
        <p:txBody>
          <a:bodyPr wrap="square">
            <a:noAutofit/>
          </a:bodyPr>
          <a:lstStyle/>
          <a:p>
            <a:endParaRPr lang="en-US" dirty="0"/>
          </a:p>
        </p:txBody>
      </p:sp>
      <p:sp>
        <p:nvSpPr>
          <p:cNvPr id="4" name="Title 3">
            <a:extLst>
              <a:ext uri="{FF2B5EF4-FFF2-40B4-BE49-F238E27FC236}">
                <a16:creationId xmlns:a16="http://schemas.microsoft.com/office/drawing/2014/main" id="{C9722547-96A5-2F40-85B7-6BFC8850081A}"/>
              </a:ext>
            </a:extLst>
          </p:cNvPr>
          <p:cNvSpPr>
            <a:spLocks noGrp="1"/>
          </p:cNvSpPr>
          <p:nvPr>
            <p:ph type="title"/>
          </p:nvPr>
        </p:nvSpPr>
        <p:spPr>
          <a:xfrm>
            <a:off x="765051" y="662400"/>
            <a:ext cx="3384000" cy="1492132"/>
          </a:xfrm>
        </p:spPr>
        <p:txBody>
          <a:bodyPr anchor="t">
            <a:normAutofit/>
          </a:bodyPr>
          <a:lstStyle/>
          <a:p>
            <a:r>
              <a:rPr lang="en-AF" sz="3700"/>
              <a:t>Valley Language Network forum</a:t>
            </a:r>
          </a:p>
        </p:txBody>
      </p:sp>
      <p:sp>
        <p:nvSpPr>
          <p:cNvPr id="13" name="Content Placeholder 12">
            <a:extLst>
              <a:ext uri="{FF2B5EF4-FFF2-40B4-BE49-F238E27FC236}">
                <a16:creationId xmlns:a16="http://schemas.microsoft.com/office/drawing/2014/main" id="{610A45D8-0E8F-C2B0-A40E-2E136CB8C3D0}"/>
              </a:ext>
            </a:extLst>
          </p:cNvPr>
          <p:cNvSpPr>
            <a:spLocks noGrp="1"/>
          </p:cNvSpPr>
          <p:nvPr>
            <p:ph idx="1"/>
          </p:nvPr>
        </p:nvSpPr>
        <p:spPr>
          <a:xfrm>
            <a:off x="765051" y="2286000"/>
            <a:ext cx="3384000" cy="3844800"/>
          </a:xfrm>
        </p:spPr>
        <p:txBody>
          <a:bodyPr>
            <a:normAutofit/>
          </a:bodyPr>
          <a:lstStyle/>
          <a:p>
            <a:r>
              <a:rPr lang="en-US" sz="1700">
                <a:solidFill>
                  <a:schemeClr val="tx1">
                    <a:alpha val="60000"/>
                  </a:schemeClr>
                </a:solidFill>
              </a:rPr>
              <a:t>Looma - Walmajarri,Nyikina and Mangala</a:t>
            </a:r>
          </a:p>
          <a:p>
            <a:r>
              <a:rPr lang="en-US" sz="1700">
                <a:solidFill>
                  <a:schemeClr val="tx1">
                    <a:alpha val="60000"/>
                  </a:schemeClr>
                </a:solidFill>
              </a:rPr>
              <a:t>Bayulu- Walmajarri and Gooniyandi</a:t>
            </a:r>
          </a:p>
          <a:p>
            <a:r>
              <a:rPr lang="en-US" sz="1700">
                <a:solidFill>
                  <a:schemeClr val="tx1">
                    <a:alpha val="60000"/>
                  </a:schemeClr>
                </a:solidFill>
              </a:rPr>
              <a:t>Muludja-Gooniyandi</a:t>
            </a:r>
          </a:p>
          <a:p>
            <a:r>
              <a:rPr lang="en-US" sz="1700">
                <a:solidFill>
                  <a:schemeClr val="tx1">
                    <a:alpha val="60000"/>
                  </a:schemeClr>
                </a:solidFill>
              </a:rPr>
              <a:t>Wangkatjungka-Walmajarri</a:t>
            </a:r>
          </a:p>
          <a:p>
            <a:r>
              <a:rPr lang="en-US" sz="1700">
                <a:solidFill>
                  <a:schemeClr val="tx1">
                    <a:alpha val="60000"/>
                  </a:schemeClr>
                </a:solidFill>
              </a:rPr>
              <a:t>Djugerari-Walmajarri</a:t>
            </a:r>
          </a:p>
          <a:p>
            <a:r>
              <a:rPr lang="en-US" sz="1700">
                <a:solidFill>
                  <a:schemeClr val="tx1">
                    <a:alpha val="60000"/>
                  </a:schemeClr>
                </a:solidFill>
              </a:rPr>
              <a:t>Nyalipita-Walmajarri</a:t>
            </a:r>
          </a:p>
          <a:p>
            <a:r>
              <a:rPr lang="en-US" sz="1700">
                <a:solidFill>
                  <a:schemeClr val="tx1">
                    <a:alpha val="60000"/>
                  </a:schemeClr>
                </a:solidFill>
              </a:rPr>
              <a:t>Independent school</a:t>
            </a:r>
          </a:p>
          <a:p>
            <a:r>
              <a:rPr lang="en-US" sz="1700">
                <a:solidFill>
                  <a:schemeClr val="tx1">
                    <a:alpha val="60000"/>
                  </a:schemeClr>
                </a:solidFill>
              </a:rPr>
              <a:t>Yakanarra-Walmajarri</a:t>
            </a:r>
          </a:p>
          <a:p>
            <a:r>
              <a:rPr lang="en-US" sz="1700">
                <a:solidFill>
                  <a:schemeClr val="tx1">
                    <a:alpha val="60000"/>
                  </a:schemeClr>
                </a:solidFill>
              </a:rPr>
              <a:t>Yiyili-Gooniyandi</a:t>
            </a:r>
          </a:p>
        </p:txBody>
      </p:sp>
    </p:spTree>
    <p:extLst>
      <p:ext uri="{BB962C8B-B14F-4D97-AF65-F5344CB8AC3E}">
        <p14:creationId xmlns:p14="http://schemas.microsoft.com/office/powerpoint/2010/main" val="1570817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602E5CEE-91F4-469A-8DB0-B083D4E6D3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group of people sitting at a table&#10;&#10;Description automatically generated with low confidence">
            <a:extLst>
              <a:ext uri="{FF2B5EF4-FFF2-40B4-BE49-F238E27FC236}">
                <a16:creationId xmlns:a16="http://schemas.microsoft.com/office/drawing/2014/main" id="{E60080DA-0CAE-E5B7-A7DB-94B95523A336}"/>
              </a:ext>
            </a:extLst>
          </p:cNvPr>
          <p:cNvPicPr>
            <a:picLocks noChangeAspect="1"/>
          </p:cNvPicPr>
          <p:nvPr/>
        </p:nvPicPr>
        <p:blipFill rotWithShape="1">
          <a:blip r:embed="rId2"/>
          <a:srcRect l="199" r="9006" b="4"/>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Content Placeholder 4">
            <a:extLst>
              <a:ext uri="{FF2B5EF4-FFF2-40B4-BE49-F238E27FC236}">
                <a16:creationId xmlns:a16="http://schemas.microsoft.com/office/drawing/2014/main" id="{47362C63-10D8-8EA4-6C46-756C78D59B4D}"/>
              </a:ext>
            </a:extLst>
          </p:cNvPr>
          <p:cNvPicPr>
            <a:picLocks noChangeAspect="1"/>
          </p:cNvPicPr>
          <p:nvPr/>
        </p:nvPicPr>
        <p:blipFill rotWithShape="1">
          <a:blip r:embed="rId3"/>
          <a:srcRect l="12174" r="7090" b="4"/>
          <a:stretch/>
        </p:blipFill>
        <p:spPr>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p:spPr>
      </p:pic>
      <p:pic>
        <p:nvPicPr>
          <p:cNvPr id="12" name="Picture 11" descr="A picture containing text, person, indoor, child&#10;&#10;Description automatically generated">
            <a:extLst>
              <a:ext uri="{FF2B5EF4-FFF2-40B4-BE49-F238E27FC236}">
                <a16:creationId xmlns:a16="http://schemas.microsoft.com/office/drawing/2014/main" id="{CF07C2FB-ACFE-28E0-D509-56811BEDA241}"/>
              </a:ext>
            </a:extLst>
          </p:cNvPr>
          <p:cNvPicPr>
            <a:picLocks noChangeAspect="1"/>
          </p:cNvPicPr>
          <p:nvPr/>
        </p:nvPicPr>
        <p:blipFill rotWithShape="1">
          <a:blip r:embed="rId4"/>
          <a:srcRect r="10385" b="4"/>
          <a:stretch/>
        </p:blipFill>
        <p:spPr>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p:spPr>
      </p:pic>
      <p:sp useBgFill="1">
        <p:nvSpPr>
          <p:cNvPr id="63" name="Freeform: Shape 62">
            <a:extLst>
              <a:ext uri="{FF2B5EF4-FFF2-40B4-BE49-F238E27FC236}">
                <a16:creationId xmlns:a16="http://schemas.microsoft.com/office/drawing/2014/main" id="{E2AC6510-3E38-4777-B5FF-489AB2AFC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5" name="Freeform: Shape 64">
            <a:extLst>
              <a:ext uri="{FF2B5EF4-FFF2-40B4-BE49-F238E27FC236}">
                <a16:creationId xmlns:a16="http://schemas.microsoft.com/office/drawing/2014/main" id="{01E4E464-521F-49A9-8D9D-6F6979C45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F4043C1-9F7D-2C6C-37F9-EACB6F8E5229}"/>
              </a:ext>
            </a:extLst>
          </p:cNvPr>
          <p:cNvSpPr>
            <a:spLocks noGrp="1"/>
          </p:cNvSpPr>
          <p:nvPr>
            <p:ph type="title"/>
          </p:nvPr>
        </p:nvSpPr>
        <p:spPr>
          <a:xfrm>
            <a:off x="438912" y="1527048"/>
            <a:ext cx="5020056" cy="2770632"/>
          </a:xfrm>
        </p:spPr>
        <p:txBody>
          <a:bodyPr vert="horz" lIns="91440" tIns="45720" rIns="91440" bIns="45720" rtlCol="0" anchor="b">
            <a:normAutofit/>
          </a:bodyPr>
          <a:lstStyle/>
          <a:p>
            <a:r>
              <a:rPr lang="en-US" sz="5400" kern="1200" dirty="0">
                <a:solidFill>
                  <a:schemeClr val="tx1"/>
                </a:solidFill>
                <a:latin typeface="+mj-lt"/>
                <a:ea typeface="+mj-ea"/>
                <a:cs typeface="+mj-cs"/>
              </a:rPr>
              <a:t>Language teachers in the classroom</a:t>
            </a:r>
          </a:p>
        </p:txBody>
      </p:sp>
      <p:sp>
        <p:nvSpPr>
          <p:cNvPr id="20" name="Content Placeholder 19">
            <a:extLst>
              <a:ext uri="{FF2B5EF4-FFF2-40B4-BE49-F238E27FC236}">
                <a16:creationId xmlns:a16="http://schemas.microsoft.com/office/drawing/2014/main" id="{A7FDE317-D3C4-0493-D405-3629B83B2558}"/>
              </a:ext>
            </a:extLst>
          </p:cNvPr>
          <p:cNvSpPr>
            <a:spLocks noGrp="1"/>
          </p:cNvSpPr>
          <p:nvPr>
            <p:ph idx="1"/>
          </p:nvPr>
        </p:nvSpPr>
        <p:spPr>
          <a:xfrm>
            <a:off x="438912" y="4690872"/>
            <a:ext cx="4919472" cy="1335024"/>
          </a:xfrm>
        </p:spPr>
        <p:txBody>
          <a:bodyPr vert="horz" lIns="91440" tIns="45720" rIns="91440" bIns="45720" rtlCol="0">
            <a:normAutofit/>
          </a:bodyPr>
          <a:lstStyle/>
          <a:p>
            <a:pPr marL="0" indent="0">
              <a:buNone/>
            </a:pPr>
            <a:r>
              <a:rPr lang="en-US" kern="1200" dirty="0">
                <a:solidFill>
                  <a:schemeClr val="tx1"/>
                </a:solidFill>
                <a:latin typeface="+mn-lt"/>
                <a:ea typeface="+mn-ea"/>
                <a:cs typeface="+mn-cs"/>
              </a:rPr>
              <a:t>Supporting language teachers in the classroom</a:t>
            </a:r>
          </a:p>
        </p:txBody>
      </p:sp>
      <p:sp>
        <p:nvSpPr>
          <p:cNvPr id="67" name="Rectangle 66">
            <a:extLst>
              <a:ext uri="{FF2B5EF4-FFF2-40B4-BE49-F238E27FC236}">
                <a16:creationId xmlns:a16="http://schemas.microsoft.com/office/drawing/2014/main" id="{D1CD565B-6ECC-4F9F-9651-D9B02A7EB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icture containing outdoor, water, mountain, sky&#10;&#10;Description automatically generated">
            <a:extLst>
              <a:ext uri="{FF2B5EF4-FFF2-40B4-BE49-F238E27FC236}">
                <a16:creationId xmlns:a16="http://schemas.microsoft.com/office/drawing/2014/main" id="{62037F81-A59D-AA0B-05D8-77AC39BF07F6}"/>
              </a:ext>
            </a:extLst>
          </p:cNvPr>
          <p:cNvPicPr>
            <a:picLocks noChangeAspect="1"/>
          </p:cNvPicPr>
          <p:nvPr/>
        </p:nvPicPr>
        <p:blipFill rotWithShape="1">
          <a:blip r:embed="rId5"/>
          <a:srcRect t="4772" r="3" b="2360"/>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
        <p:nvSpPr>
          <p:cNvPr id="69" name="Rectangle 68">
            <a:extLst>
              <a:ext uri="{FF2B5EF4-FFF2-40B4-BE49-F238E27FC236}">
                <a16:creationId xmlns:a16="http://schemas.microsoft.com/office/drawing/2014/main" id="{E52DEE4C-2D60-4B27-8ABB-1D595DF08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8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2004" y="5065728"/>
            <a:ext cx="8280920" cy="2151112"/>
          </a:xfrm>
        </p:spPr>
        <p:txBody>
          <a:bodyPr anchor="t">
            <a:normAutofit/>
          </a:bodyPr>
          <a:lstStyle/>
          <a:p>
            <a:pPr algn="l"/>
            <a:r>
              <a:rPr lang="en-AU" sz="3200" dirty="0" err="1">
                <a:solidFill>
                  <a:srgbClr val="FF0000"/>
                </a:solidFill>
              </a:rPr>
              <a:t>Dijun</a:t>
            </a:r>
            <a:r>
              <a:rPr lang="en-AU" sz="3200" dirty="0">
                <a:solidFill>
                  <a:srgbClr val="FF0000"/>
                </a:solidFill>
              </a:rPr>
              <a:t> </a:t>
            </a:r>
            <a:r>
              <a:rPr lang="en-AU" sz="3200" dirty="0" err="1">
                <a:solidFill>
                  <a:srgbClr val="FF0000"/>
                </a:solidFill>
              </a:rPr>
              <a:t>storee</a:t>
            </a:r>
            <a:r>
              <a:rPr lang="en-AU" sz="3200" dirty="0">
                <a:solidFill>
                  <a:srgbClr val="FF0000"/>
                </a:solidFill>
              </a:rPr>
              <a:t> </a:t>
            </a:r>
            <a:r>
              <a:rPr lang="en-AU" sz="3200" dirty="0" err="1">
                <a:solidFill>
                  <a:srgbClr val="FF0000"/>
                </a:solidFill>
              </a:rPr>
              <a:t>blungu</a:t>
            </a:r>
            <a:r>
              <a:rPr lang="en-AU" sz="3200" dirty="0">
                <a:solidFill>
                  <a:srgbClr val="FF0000"/>
                </a:solidFill>
              </a:rPr>
              <a:t> </a:t>
            </a:r>
            <a:r>
              <a:rPr lang="en-AU" sz="3200" dirty="0" err="1">
                <a:solidFill>
                  <a:srgbClr val="FF0000"/>
                </a:solidFill>
              </a:rPr>
              <a:t>Jandamarra</a:t>
            </a:r>
            <a:r>
              <a:rPr lang="en-AU" sz="3200" dirty="0">
                <a:solidFill>
                  <a:srgbClr val="FF0000"/>
                </a:solidFill>
              </a:rPr>
              <a:t> </a:t>
            </a:r>
            <a:r>
              <a:rPr lang="en-AU" sz="3200" dirty="0" err="1">
                <a:solidFill>
                  <a:srgbClr val="FF0000"/>
                </a:solidFill>
              </a:rPr>
              <a:t>ee</a:t>
            </a:r>
            <a:r>
              <a:rPr lang="en-AU" sz="3200" dirty="0">
                <a:solidFill>
                  <a:srgbClr val="FF0000"/>
                </a:solidFill>
              </a:rPr>
              <a:t> bin </a:t>
            </a:r>
            <a:r>
              <a:rPr lang="en-AU" sz="3200" dirty="0" err="1">
                <a:solidFill>
                  <a:srgbClr val="004BE2"/>
                </a:solidFill>
              </a:rPr>
              <a:t>Bunuba</a:t>
            </a:r>
            <a:r>
              <a:rPr lang="en-AU" sz="3200" dirty="0">
                <a:solidFill>
                  <a:srgbClr val="FF0000"/>
                </a:solidFill>
              </a:rPr>
              <a:t> </a:t>
            </a:r>
            <a:r>
              <a:rPr lang="en-AU" sz="3200" dirty="0" err="1">
                <a:solidFill>
                  <a:srgbClr val="FF0000"/>
                </a:solidFill>
              </a:rPr>
              <a:t>heeroa</a:t>
            </a:r>
            <a:r>
              <a:rPr lang="en-AU" sz="3200" dirty="0">
                <a:solidFill>
                  <a:srgbClr val="FF0000"/>
                </a:solidFill>
              </a:rPr>
              <a:t> </a:t>
            </a:r>
            <a:r>
              <a:rPr lang="en-AU" sz="3200" dirty="0" err="1">
                <a:solidFill>
                  <a:srgbClr val="FF0000"/>
                </a:solidFill>
              </a:rPr>
              <a:t>longtyeim</a:t>
            </a:r>
            <a:r>
              <a:rPr lang="en-AU" sz="3200" dirty="0">
                <a:solidFill>
                  <a:srgbClr val="FF0000"/>
                </a:solidFill>
              </a:rPr>
              <a:t> </a:t>
            </a:r>
            <a:r>
              <a:rPr lang="en-AU" sz="3200" dirty="0" err="1">
                <a:solidFill>
                  <a:srgbClr val="FF0000"/>
                </a:solidFill>
              </a:rPr>
              <a:t>lunga</a:t>
            </a:r>
            <a:r>
              <a:rPr lang="en-AU" sz="3200" dirty="0">
                <a:solidFill>
                  <a:srgbClr val="FF0000"/>
                </a:solidFill>
              </a:rPr>
              <a:t> </a:t>
            </a:r>
            <a:r>
              <a:rPr lang="en-AU" sz="3200" dirty="0" err="1">
                <a:solidFill>
                  <a:srgbClr val="FF0000"/>
                </a:solidFill>
              </a:rPr>
              <a:t>meebulu</a:t>
            </a:r>
            <a:r>
              <a:rPr lang="en-AU" sz="3200" dirty="0">
                <a:solidFill>
                  <a:srgbClr val="FF0000"/>
                </a:solidFill>
              </a:rPr>
              <a:t> for</a:t>
            </a:r>
            <a:br>
              <a:rPr lang="en-AU" sz="3200" dirty="0">
                <a:solidFill>
                  <a:srgbClr val="FF0000"/>
                </a:solidFill>
              </a:rPr>
            </a:br>
            <a:r>
              <a:rPr lang="en-AU" sz="3200" dirty="0" err="1">
                <a:solidFill>
                  <a:srgbClr val="FF0000"/>
                </a:solidFill>
              </a:rPr>
              <a:t>kundree</a:t>
            </a:r>
            <a:r>
              <a:rPr lang="en-AU" sz="3200" dirty="0">
                <a:solidFill>
                  <a:srgbClr val="FF0000"/>
                </a:solidFill>
              </a:rPr>
              <a:t>.</a:t>
            </a:r>
          </a:p>
        </p:txBody>
      </p:sp>
      <p:pic>
        <p:nvPicPr>
          <p:cNvPr id="4" name="Picture 2" descr="\\E4149S01SV001.red.schools.internal\fsE4149S01-StaffFolders$\E0317255\My Documents\My Pictures\2018-04-11\443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70605" y="241193"/>
            <a:ext cx="6034617"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238A0CD7-09F1-4918-BBB5-BD01B03A77DB}" type="slidenum">
              <a:rPr lang="en-AU" smtClean="0"/>
              <a:t>4</a:t>
            </a:fld>
            <a:endParaRPr lang="en-AU"/>
          </a:p>
        </p:txBody>
      </p:sp>
      <p:sp>
        <p:nvSpPr>
          <p:cNvPr id="6" name="TextBox 5"/>
          <p:cNvSpPr txBox="1"/>
          <p:nvPr/>
        </p:nvSpPr>
        <p:spPr>
          <a:xfrm>
            <a:off x="8771004" y="4751177"/>
            <a:ext cx="2952328" cy="369332"/>
          </a:xfrm>
          <a:prstGeom prst="rect">
            <a:avLst/>
          </a:prstGeom>
          <a:noFill/>
        </p:spPr>
        <p:txBody>
          <a:bodyPr wrap="square" rtlCol="0">
            <a:spAutoFit/>
          </a:bodyPr>
          <a:lstStyle/>
          <a:p>
            <a:r>
              <a:rPr lang="en-AU" dirty="0"/>
              <a:t>Artwork by Patrick Green</a:t>
            </a:r>
          </a:p>
        </p:txBody>
      </p:sp>
      <p:sp>
        <p:nvSpPr>
          <p:cNvPr id="3" name="TextBox 2">
            <a:extLst>
              <a:ext uri="{FF2B5EF4-FFF2-40B4-BE49-F238E27FC236}">
                <a16:creationId xmlns:a16="http://schemas.microsoft.com/office/drawing/2014/main" id="{DDDD506E-7C92-BF4E-B207-D8BD3C6E34ED}"/>
              </a:ext>
            </a:extLst>
          </p:cNvPr>
          <p:cNvSpPr txBox="1"/>
          <p:nvPr/>
        </p:nvSpPr>
        <p:spPr>
          <a:xfrm>
            <a:off x="294290" y="367862"/>
            <a:ext cx="3279227" cy="707886"/>
          </a:xfrm>
          <a:prstGeom prst="rect">
            <a:avLst/>
          </a:prstGeom>
          <a:noFill/>
        </p:spPr>
        <p:txBody>
          <a:bodyPr wrap="square" rtlCol="0">
            <a:spAutoFit/>
          </a:bodyPr>
          <a:lstStyle/>
          <a:p>
            <a:r>
              <a:rPr lang="en-GB" sz="4000"/>
              <a:t>Kriol</a:t>
            </a:r>
          </a:p>
        </p:txBody>
      </p:sp>
      <p:sp>
        <p:nvSpPr>
          <p:cNvPr id="7" name="TextBox 6">
            <a:extLst>
              <a:ext uri="{FF2B5EF4-FFF2-40B4-BE49-F238E27FC236}">
                <a16:creationId xmlns:a16="http://schemas.microsoft.com/office/drawing/2014/main" id="{CF50D859-B4A9-B345-83B1-B0F596640A26}"/>
              </a:ext>
            </a:extLst>
          </p:cNvPr>
          <p:cNvSpPr txBox="1"/>
          <p:nvPr/>
        </p:nvSpPr>
        <p:spPr>
          <a:xfrm>
            <a:off x="336331" y="1156138"/>
            <a:ext cx="4277710" cy="5078313"/>
          </a:xfrm>
          <a:prstGeom prst="rect">
            <a:avLst/>
          </a:prstGeom>
          <a:noFill/>
        </p:spPr>
        <p:txBody>
          <a:bodyPr wrap="square" rtlCol="0">
            <a:spAutoFit/>
          </a:bodyPr>
          <a:lstStyle/>
          <a:p>
            <a:r>
              <a:rPr lang="en-AU" dirty="0"/>
              <a:t>Kriol is the 1st language of most students at Fitzroy Valley School. Standard Australian English (SAE) is usually the 2</a:t>
            </a:r>
            <a:r>
              <a:rPr lang="en-AU" baseline="30000" dirty="0"/>
              <a:t>nd</a:t>
            </a:r>
            <a:r>
              <a:rPr lang="en-AU" dirty="0"/>
              <a:t> or 3</a:t>
            </a:r>
            <a:r>
              <a:rPr lang="en-AU" baseline="30000" dirty="0"/>
              <a:t>rd</a:t>
            </a:r>
            <a:r>
              <a:rPr lang="en-AU" dirty="0"/>
              <a:t>  language of most the students.</a:t>
            </a:r>
          </a:p>
          <a:p>
            <a:br>
              <a:rPr lang="en-AU" dirty="0"/>
            </a:br>
            <a:r>
              <a:rPr lang="en-AU" b="1" dirty="0"/>
              <a:t>Literacy in 1</a:t>
            </a:r>
            <a:r>
              <a:rPr lang="en-AU" b="1" baseline="30000" dirty="0"/>
              <a:t>st</a:t>
            </a:r>
            <a:r>
              <a:rPr lang="en-AU" b="1" dirty="0"/>
              <a:t> language</a:t>
            </a:r>
          </a:p>
          <a:p>
            <a:r>
              <a:rPr lang="en-AU" dirty="0"/>
              <a:t>Young children learn to read more easily if their early books are in their own language because they can match the written word to the familiar sounds  they are hearing. Also the books are about familiar things that they can relate to.</a:t>
            </a:r>
            <a:br>
              <a:rPr lang="en-AU" dirty="0"/>
            </a:br>
            <a:r>
              <a:rPr lang="en-AU" dirty="0"/>
              <a:t>When children are older, these bilingual books help them to stop ‘mixing-up’ the two languages. Teachers can use the books to teach children to separate the grammar and vocabulary of Kriol and Standard Australian English.  </a:t>
            </a:r>
            <a:endParaRPr lang="en-GB"/>
          </a:p>
        </p:txBody>
      </p:sp>
    </p:spTree>
    <p:extLst>
      <p:ext uri="{BB962C8B-B14F-4D97-AF65-F5344CB8AC3E}">
        <p14:creationId xmlns:p14="http://schemas.microsoft.com/office/powerpoint/2010/main" val="2930213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9" name="Rectangle 58">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ground, outdoor, person, spring&#10;&#10;Description automatically generated">
            <a:extLst>
              <a:ext uri="{FF2B5EF4-FFF2-40B4-BE49-F238E27FC236}">
                <a16:creationId xmlns:a16="http://schemas.microsoft.com/office/drawing/2014/main" id="{42B9E6FC-39E0-5961-8C1B-66DB2547C208}"/>
              </a:ext>
            </a:extLst>
          </p:cNvPr>
          <p:cNvPicPr>
            <a:picLocks noChangeAspect="1"/>
          </p:cNvPicPr>
          <p:nvPr/>
        </p:nvPicPr>
        <p:blipFill rotWithShape="1">
          <a:blip r:embed="rId3">
            <a:alphaModFix amt="60000"/>
          </a:blip>
          <a:srcRect l="21582" r="19084" b="-1"/>
          <a:stretch/>
        </p:blipFill>
        <p:spPr>
          <a:xfrm>
            <a:off x="20" y="10"/>
            <a:ext cx="6095980" cy="6857990"/>
          </a:xfrm>
          <a:prstGeom prst="rect">
            <a:avLst/>
          </a:prstGeom>
        </p:spPr>
      </p:pic>
      <p:pic>
        <p:nvPicPr>
          <p:cNvPr id="5" name="Content Placeholder 4" descr="Children sitting at a table&#10;&#10;Description automatically generated with low confidence">
            <a:extLst>
              <a:ext uri="{FF2B5EF4-FFF2-40B4-BE49-F238E27FC236}">
                <a16:creationId xmlns:a16="http://schemas.microsoft.com/office/drawing/2014/main" id="{402C045B-8DC6-323E-FA02-4BB2E384D4CA}"/>
              </a:ext>
            </a:extLst>
          </p:cNvPr>
          <p:cNvPicPr>
            <a:picLocks noChangeAspect="1"/>
          </p:cNvPicPr>
          <p:nvPr/>
        </p:nvPicPr>
        <p:blipFill rotWithShape="1">
          <a:blip r:embed="rId4">
            <a:alphaModFix amt="60000"/>
          </a:blip>
          <a:srcRect l="16667" r="16667"/>
          <a:stretch/>
        </p:blipFill>
        <p:spPr>
          <a:xfrm>
            <a:off x="6096000" y="10"/>
            <a:ext cx="6096000" cy="6857990"/>
          </a:xfrm>
          <a:prstGeom prst="rect">
            <a:avLst/>
          </a:prstGeom>
        </p:spPr>
      </p:pic>
      <p:sp>
        <p:nvSpPr>
          <p:cNvPr id="2" name="Title 1">
            <a:extLst>
              <a:ext uri="{FF2B5EF4-FFF2-40B4-BE49-F238E27FC236}">
                <a16:creationId xmlns:a16="http://schemas.microsoft.com/office/drawing/2014/main" id="{51FCE7A9-B10D-ACF2-AE5B-4FA5E4A4B153}"/>
              </a:ext>
            </a:extLst>
          </p:cNvPr>
          <p:cNvSpPr>
            <a:spLocks noGrp="1"/>
          </p:cNvSpPr>
          <p:nvPr>
            <p:ph type="title"/>
          </p:nvPr>
        </p:nvSpPr>
        <p:spPr>
          <a:xfrm>
            <a:off x="1191965" y="552807"/>
            <a:ext cx="9801854" cy="2790331"/>
          </a:xfrm>
        </p:spPr>
        <p:txBody>
          <a:bodyPr vert="horz" lIns="91440" tIns="45720" rIns="91440" bIns="45720" rtlCol="0" anchor="b">
            <a:normAutofit/>
          </a:bodyPr>
          <a:lstStyle/>
          <a:p>
            <a:pPr algn="ctr"/>
            <a:r>
              <a:rPr lang="en-US" sz="4800" dirty="0">
                <a:solidFill>
                  <a:srgbClr val="FFFFFF"/>
                </a:solidFill>
              </a:rPr>
              <a:t>Learning Language In the Classroom and on Country</a:t>
            </a:r>
          </a:p>
        </p:txBody>
      </p:sp>
      <p:sp>
        <p:nvSpPr>
          <p:cNvPr id="27" name="Content Placeholder 26">
            <a:extLst>
              <a:ext uri="{FF2B5EF4-FFF2-40B4-BE49-F238E27FC236}">
                <a16:creationId xmlns:a16="http://schemas.microsoft.com/office/drawing/2014/main" id="{126FD6A6-DF17-67EF-4AFA-2F348ABAABC1}"/>
              </a:ext>
            </a:extLst>
          </p:cNvPr>
          <p:cNvSpPr>
            <a:spLocks noGrp="1"/>
          </p:cNvSpPr>
          <p:nvPr>
            <p:ph idx="1"/>
          </p:nvPr>
        </p:nvSpPr>
        <p:spPr>
          <a:xfrm>
            <a:off x="1191966" y="3510476"/>
            <a:ext cx="9801854" cy="2614231"/>
          </a:xfrm>
        </p:spPr>
        <p:txBody>
          <a:bodyPr anchor="t">
            <a:normAutofit/>
          </a:bodyPr>
          <a:lstStyle/>
          <a:p>
            <a:pPr algn="ctr"/>
            <a:endParaRPr lang="en-US" sz="1800">
              <a:solidFill>
                <a:srgbClr val="FFFFFF"/>
              </a:solidFill>
            </a:endParaRPr>
          </a:p>
          <a:p>
            <a:pPr algn="ctr"/>
            <a:endParaRPr lang="en-US" sz="1800">
              <a:solidFill>
                <a:srgbClr val="FFFFFF"/>
              </a:solidFill>
            </a:endParaRPr>
          </a:p>
        </p:txBody>
      </p:sp>
    </p:spTree>
    <p:extLst>
      <p:ext uri="{BB962C8B-B14F-4D97-AF65-F5344CB8AC3E}">
        <p14:creationId xmlns:p14="http://schemas.microsoft.com/office/powerpoint/2010/main" val="2096943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AF29E-9137-D568-F2FA-B41016C1DA20}"/>
              </a:ext>
            </a:extLst>
          </p:cNvPr>
          <p:cNvSpPr>
            <a:spLocks noGrp="1"/>
          </p:cNvSpPr>
          <p:nvPr>
            <p:ph type="title"/>
          </p:nvPr>
        </p:nvSpPr>
        <p:spPr>
          <a:xfrm>
            <a:off x="1719616" y="2245810"/>
            <a:ext cx="8441141" cy="1355750"/>
          </a:xfrm>
        </p:spPr>
        <p:txBody>
          <a:bodyPr vert="horz" lIns="91440" tIns="45720" rIns="91440" bIns="45720" rtlCol="0" anchor="b">
            <a:normAutofit fontScale="90000"/>
          </a:bodyPr>
          <a:lstStyle/>
          <a:p>
            <a:r>
              <a:rPr lang="en-US" sz="5400" kern="1200" dirty="0">
                <a:solidFill>
                  <a:schemeClr val="tx1"/>
                </a:solidFill>
                <a:latin typeface="+mj-lt"/>
                <a:ea typeface="+mj-ea"/>
                <a:cs typeface="+mj-cs"/>
              </a:rPr>
              <a:t> Language Learning On Country</a:t>
            </a:r>
          </a:p>
        </p:txBody>
      </p:sp>
      <p:pic>
        <p:nvPicPr>
          <p:cNvPr id="7" name="Picture 6" descr="A picture containing outdoor, water, ground, beach&#10;&#10;Description automatically generated">
            <a:extLst>
              <a:ext uri="{FF2B5EF4-FFF2-40B4-BE49-F238E27FC236}">
                <a16:creationId xmlns:a16="http://schemas.microsoft.com/office/drawing/2014/main" id="{24277607-746B-1CED-221B-BB8D82583C61}"/>
              </a:ext>
            </a:extLst>
          </p:cNvPr>
          <p:cNvPicPr>
            <a:picLocks noChangeAspect="1"/>
          </p:cNvPicPr>
          <p:nvPr/>
        </p:nvPicPr>
        <p:blipFill rotWithShape="1">
          <a:blip r:embed="rId2"/>
          <a:srcRect r="-3" b="30753"/>
          <a:stretch/>
        </p:blipFill>
        <p:spPr>
          <a:xfrm>
            <a:off x="3649321" y="228603"/>
            <a:ext cx="4609359" cy="2130473"/>
          </a:xfrm>
          <a:custGeom>
            <a:avLst/>
            <a:gdLst/>
            <a:ahLst/>
            <a:cxnLst/>
            <a:rect l="l" t="t" r="r" b="b"/>
            <a:pathLst>
              <a:path w="4609359" h="2130473">
                <a:moveTo>
                  <a:pt x="986689" y="0"/>
                </a:moveTo>
                <a:lnTo>
                  <a:pt x="4609359" y="0"/>
                </a:lnTo>
                <a:lnTo>
                  <a:pt x="3622670" y="2130473"/>
                </a:lnTo>
                <a:lnTo>
                  <a:pt x="0" y="2130473"/>
                </a:lnTo>
                <a:close/>
              </a:path>
            </a:pathLst>
          </a:custGeom>
        </p:spPr>
      </p:pic>
      <p:pic>
        <p:nvPicPr>
          <p:cNvPr id="35" name="Picture 34" descr="A picture containing ground, person, outdoor, sand&#10;&#10;Description automatically generated">
            <a:extLst>
              <a:ext uri="{FF2B5EF4-FFF2-40B4-BE49-F238E27FC236}">
                <a16:creationId xmlns:a16="http://schemas.microsoft.com/office/drawing/2014/main" id="{FFA0A4DE-E206-93BE-366E-818AF8BED18D}"/>
              </a:ext>
            </a:extLst>
          </p:cNvPr>
          <p:cNvPicPr>
            <a:picLocks noChangeAspect="1"/>
          </p:cNvPicPr>
          <p:nvPr/>
        </p:nvPicPr>
        <p:blipFill>
          <a:blip r:embed="rId3"/>
          <a:stretch>
            <a:fillRect/>
          </a:stretch>
        </p:blipFill>
        <p:spPr>
          <a:xfrm>
            <a:off x="1257300" y="3864567"/>
            <a:ext cx="3850072" cy="2566714"/>
          </a:xfrm>
          <a:prstGeom prst="rect">
            <a:avLst/>
          </a:prstGeom>
        </p:spPr>
      </p:pic>
      <p:pic>
        <p:nvPicPr>
          <p:cNvPr id="43" name="Picture 42" descr="A group of people sitting on the ground&#10;&#10;Description automatically generated with medium confidence">
            <a:extLst>
              <a:ext uri="{FF2B5EF4-FFF2-40B4-BE49-F238E27FC236}">
                <a16:creationId xmlns:a16="http://schemas.microsoft.com/office/drawing/2014/main" id="{3C13DFC3-4FCA-8019-C959-4FF95B06A9ED}"/>
              </a:ext>
            </a:extLst>
          </p:cNvPr>
          <p:cNvPicPr>
            <a:picLocks noChangeAspect="1"/>
          </p:cNvPicPr>
          <p:nvPr/>
        </p:nvPicPr>
        <p:blipFill>
          <a:blip r:embed="rId4"/>
          <a:stretch>
            <a:fillRect/>
          </a:stretch>
        </p:blipFill>
        <p:spPr>
          <a:xfrm>
            <a:off x="8733197" y="3827085"/>
            <a:ext cx="3123523" cy="2566714"/>
          </a:xfrm>
          <a:prstGeom prst="rect">
            <a:avLst/>
          </a:prstGeom>
        </p:spPr>
      </p:pic>
      <p:pic>
        <p:nvPicPr>
          <p:cNvPr id="51" name="Picture 50" descr="A group of people playing in the mud&#10;&#10;Description automatically generated with medium confidence">
            <a:extLst>
              <a:ext uri="{FF2B5EF4-FFF2-40B4-BE49-F238E27FC236}">
                <a16:creationId xmlns:a16="http://schemas.microsoft.com/office/drawing/2014/main" id="{3C0B5A2F-597D-FF2B-045F-323E86AC354B}"/>
              </a:ext>
            </a:extLst>
          </p:cNvPr>
          <p:cNvPicPr>
            <a:picLocks noChangeAspect="1"/>
          </p:cNvPicPr>
          <p:nvPr/>
        </p:nvPicPr>
        <p:blipFill>
          <a:blip r:embed="rId5"/>
          <a:stretch>
            <a:fillRect/>
          </a:stretch>
        </p:blipFill>
        <p:spPr>
          <a:xfrm>
            <a:off x="5581889" y="3864568"/>
            <a:ext cx="2676791" cy="2566714"/>
          </a:xfrm>
          <a:prstGeom prst="rect">
            <a:avLst/>
          </a:prstGeom>
        </p:spPr>
      </p:pic>
    </p:spTree>
    <p:extLst>
      <p:ext uri="{BB962C8B-B14F-4D97-AF65-F5344CB8AC3E}">
        <p14:creationId xmlns:p14="http://schemas.microsoft.com/office/powerpoint/2010/main" val="3867746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21239ED-7B25-6A5C-7DFC-0BE63CAF3C1C}"/>
              </a:ext>
            </a:extLst>
          </p:cNvPr>
          <p:cNvSpPr>
            <a:spLocks noGrp="1"/>
          </p:cNvSpPr>
          <p:nvPr>
            <p:ph type="title"/>
          </p:nvPr>
        </p:nvSpPr>
        <p:spPr>
          <a:xfrm>
            <a:off x="4406846" y="3696269"/>
            <a:ext cx="6003980" cy="1325563"/>
          </a:xfrm>
        </p:spPr>
        <p:txBody>
          <a:bodyPr vert="horz" lIns="91440" tIns="45720" rIns="91440" bIns="45720" rtlCol="0" anchor="b">
            <a:normAutofit/>
          </a:bodyPr>
          <a:lstStyle/>
          <a:p>
            <a:r>
              <a:rPr lang="en-US" kern="1200" dirty="0" err="1">
                <a:latin typeface="+mj-lt"/>
                <a:ea typeface="+mj-ea"/>
                <a:cs typeface="+mj-cs"/>
              </a:rPr>
              <a:t>Ruwangal</a:t>
            </a:r>
            <a:r>
              <a:rPr lang="en-US" kern="1200">
                <a:latin typeface="+mj-lt"/>
                <a:ea typeface="+mj-ea"/>
                <a:cs typeface="+mj-cs"/>
              </a:rPr>
              <a:t>-Going hunting on Country</a:t>
            </a:r>
          </a:p>
        </p:txBody>
      </p:sp>
      <p:pic>
        <p:nvPicPr>
          <p:cNvPr id="7" name="Content Placeholder 6">
            <a:extLst>
              <a:ext uri="{FF2B5EF4-FFF2-40B4-BE49-F238E27FC236}">
                <a16:creationId xmlns:a16="http://schemas.microsoft.com/office/drawing/2014/main" id="{362DD866-99A9-D102-0B25-A84D5A3ADF6A}"/>
              </a:ext>
            </a:extLst>
          </p:cNvPr>
          <p:cNvPicPr>
            <a:picLocks noChangeAspect="1"/>
          </p:cNvPicPr>
          <p:nvPr/>
        </p:nvPicPr>
        <p:blipFill rotWithShape="1">
          <a:blip r:embed="rId2"/>
          <a:srcRect l="8805" r="1223"/>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
        <p:nvSpPr>
          <p:cNvPr id="22" name="Content Placeholder 21">
            <a:extLst>
              <a:ext uri="{FF2B5EF4-FFF2-40B4-BE49-F238E27FC236}">
                <a16:creationId xmlns:a16="http://schemas.microsoft.com/office/drawing/2014/main" id="{7F92A4F8-4441-0E55-8F8D-19B084777610}"/>
              </a:ext>
            </a:extLst>
          </p:cNvPr>
          <p:cNvSpPr>
            <a:spLocks noGrp="1"/>
          </p:cNvSpPr>
          <p:nvPr>
            <p:ph idx="1"/>
          </p:nvPr>
        </p:nvSpPr>
        <p:spPr>
          <a:xfrm>
            <a:off x="4406844" y="5021831"/>
            <a:ext cx="6946955" cy="1299943"/>
          </a:xfrm>
        </p:spPr>
        <p:txBody>
          <a:bodyPr vert="horz" lIns="91440" tIns="45720" rIns="91440" bIns="45720" rtlCol="0">
            <a:normAutofit/>
          </a:bodyPr>
          <a:lstStyle/>
          <a:p>
            <a:pPr marL="0" indent="0">
              <a:buNone/>
            </a:pPr>
            <a:r>
              <a:rPr lang="en-US" sz="1700" kern="1200" dirty="0">
                <a:latin typeface="+mn-lt"/>
                <a:ea typeface="+mn-ea"/>
                <a:cs typeface="+mn-cs"/>
              </a:rPr>
              <a:t>Children get the opportunity to go out on country to practice speaking the language.</a:t>
            </a:r>
          </a:p>
          <a:p>
            <a:pPr marL="0" indent="0">
              <a:buNone/>
            </a:pPr>
            <a:r>
              <a:rPr lang="en-US" sz="1700" dirty="0"/>
              <a:t>Children connects with country- river country, desert country etc.</a:t>
            </a:r>
          </a:p>
          <a:p>
            <a:pPr marL="0" indent="0">
              <a:buNone/>
            </a:pPr>
            <a:endParaRPr lang="en-US" sz="1700" kern="1200" dirty="0">
              <a:latin typeface="+mn-lt"/>
              <a:ea typeface="+mn-ea"/>
              <a:cs typeface="+mn-cs"/>
            </a:endParaRPr>
          </a:p>
        </p:txBody>
      </p:sp>
      <p:pic>
        <p:nvPicPr>
          <p:cNvPr id="9" name="Picture 8">
            <a:extLst>
              <a:ext uri="{FF2B5EF4-FFF2-40B4-BE49-F238E27FC236}">
                <a16:creationId xmlns:a16="http://schemas.microsoft.com/office/drawing/2014/main" id="{B3B64FC4-78AB-EA1A-A6FD-97A4A03CAB69}"/>
              </a:ext>
            </a:extLst>
          </p:cNvPr>
          <p:cNvPicPr>
            <a:picLocks noChangeAspect="1"/>
          </p:cNvPicPr>
          <p:nvPr/>
        </p:nvPicPr>
        <p:blipFill rotWithShape="1">
          <a:blip r:embed="rId3"/>
          <a:srcRect t="2044" r="2" b="2"/>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2" name="Picture 1" descr="A picture containing water, outdoor, sky, person&#10;&#10;Description automatically generated">
            <a:extLst>
              <a:ext uri="{FF2B5EF4-FFF2-40B4-BE49-F238E27FC236}">
                <a16:creationId xmlns:a16="http://schemas.microsoft.com/office/drawing/2014/main" id="{6AD5D9FA-A91C-BBB3-4F79-D829ED44FA16}"/>
              </a:ext>
            </a:extLst>
          </p:cNvPr>
          <p:cNvPicPr>
            <a:picLocks noChangeAspect="1"/>
          </p:cNvPicPr>
          <p:nvPr/>
        </p:nvPicPr>
        <p:blipFill rotWithShape="1">
          <a:blip r:embed="rId4"/>
          <a:srcRect l="9771" r="35167" b="-1"/>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Tree>
    <p:extLst>
      <p:ext uri="{BB962C8B-B14F-4D97-AF65-F5344CB8AC3E}">
        <p14:creationId xmlns:p14="http://schemas.microsoft.com/office/powerpoint/2010/main" val="2282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hild holding a fish&#10;&#10;Description automatically generated with low confidence">
            <a:extLst>
              <a:ext uri="{FF2B5EF4-FFF2-40B4-BE49-F238E27FC236}">
                <a16:creationId xmlns:a16="http://schemas.microsoft.com/office/drawing/2014/main" id="{C907E1F4-14CD-7EFB-59B1-B947A9C65ACF}"/>
              </a:ext>
            </a:extLst>
          </p:cNvPr>
          <p:cNvPicPr>
            <a:picLocks noChangeAspect="1"/>
          </p:cNvPicPr>
          <p:nvPr/>
        </p:nvPicPr>
        <p:blipFill rotWithShape="1">
          <a:blip r:embed="rId2"/>
          <a:srcRect l="18031" r="17533" b="2"/>
          <a:stretch/>
        </p:blipFill>
        <p:spPr>
          <a:xfrm>
            <a:off x="1341438" y="2519363"/>
            <a:ext cx="3125788" cy="3241675"/>
          </a:xfrm>
          <a:prstGeom prst="rect">
            <a:avLst/>
          </a:prstGeom>
        </p:spPr>
      </p:pic>
      <p:pic>
        <p:nvPicPr>
          <p:cNvPr id="6" name="Picture 5" descr="A picture containing ground, outdoor, person, child&#10;&#10;Description automatically generated">
            <a:extLst>
              <a:ext uri="{FF2B5EF4-FFF2-40B4-BE49-F238E27FC236}">
                <a16:creationId xmlns:a16="http://schemas.microsoft.com/office/drawing/2014/main" id="{9FC61B28-8EF5-DD8C-1283-E830D09BF541}"/>
              </a:ext>
            </a:extLst>
          </p:cNvPr>
          <p:cNvPicPr>
            <a:picLocks noChangeAspect="1"/>
          </p:cNvPicPr>
          <p:nvPr/>
        </p:nvPicPr>
        <p:blipFill rotWithShape="1">
          <a:blip r:embed="rId3"/>
          <a:srcRect l="3407" r="32157" b="2"/>
          <a:stretch/>
        </p:blipFill>
        <p:spPr>
          <a:xfrm>
            <a:off x="4533900" y="2519363"/>
            <a:ext cx="3125788" cy="3241675"/>
          </a:xfrm>
          <a:prstGeom prst="rect">
            <a:avLst/>
          </a:prstGeom>
        </p:spPr>
      </p:pic>
      <p:pic>
        <p:nvPicPr>
          <p:cNvPr id="4" name="Content Placeholder 3" descr="A picture containing tree, water, outdoor, sport&#10;&#10;Description automatically generated">
            <a:extLst>
              <a:ext uri="{FF2B5EF4-FFF2-40B4-BE49-F238E27FC236}">
                <a16:creationId xmlns:a16="http://schemas.microsoft.com/office/drawing/2014/main" id="{41F53A41-3C11-481D-830E-0C12180B7AFF}"/>
              </a:ext>
            </a:extLst>
          </p:cNvPr>
          <p:cNvPicPr>
            <a:picLocks noGrp="1" noChangeAspect="1"/>
          </p:cNvPicPr>
          <p:nvPr>
            <p:ph idx="1"/>
          </p:nvPr>
        </p:nvPicPr>
        <p:blipFill rotWithShape="1">
          <a:blip r:embed="rId4"/>
          <a:srcRect l="10137" r="25427" b="2"/>
          <a:stretch/>
        </p:blipFill>
        <p:spPr>
          <a:xfrm>
            <a:off x="7724775" y="2519363"/>
            <a:ext cx="3125788" cy="3241675"/>
          </a:xfrm>
          <a:prstGeom prst="rect">
            <a:avLst/>
          </a:prstGeom>
        </p:spPr>
      </p:pic>
      <p:sp>
        <p:nvSpPr>
          <p:cNvPr id="2" name="Title 1">
            <a:extLst>
              <a:ext uri="{FF2B5EF4-FFF2-40B4-BE49-F238E27FC236}">
                <a16:creationId xmlns:a16="http://schemas.microsoft.com/office/drawing/2014/main" id="{E7253047-53F5-D604-7FEC-90870443B76E}"/>
              </a:ext>
            </a:extLst>
          </p:cNvPr>
          <p:cNvSpPr>
            <a:spLocks noGrp="1"/>
          </p:cNvSpPr>
          <p:nvPr>
            <p:ph type="title"/>
          </p:nvPr>
        </p:nvSpPr>
        <p:spPr>
          <a:xfrm>
            <a:off x="1431757" y="914737"/>
            <a:ext cx="9011653" cy="1012806"/>
          </a:xfrm>
          <a:solidFill>
            <a:srgbClr val="FFFFFF">
              <a:alpha val="10000"/>
            </a:srgbClr>
          </a:solidFill>
          <a:ln w="25400" cap="sq">
            <a:solidFill>
              <a:schemeClr val="tx1"/>
            </a:solidFill>
            <a:miter lim="800000"/>
          </a:ln>
        </p:spPr>
        <p:txBody>
          <a:bodyPr vert="horz" lIns="91440" tIns="45720" rIns="91440" bIns="45720" rtlCol="0">
            <a:normAutofit/>
          </a:bodyPr>
          <a:lstStyle/>
          <a:p>
            <a:pPr algn="ctr"/>
            <a:r>
              <a:rPr lang="en-US" sz="2800" kern="1200" dirty="0">
                <a:latin typeface="+mj-lt"/>
                <a:ea typeface="+mj-ea"/>
                <a:cs typeface="+mj-cs"/>
              </a:rPr>
              <a:t>Catchin</a:t>
            </a:r>
            <a:r>
              <a:rPr lang="en-US" sz="2800" dirty="0"/>
              <a:t>g </a:t>
            </a:r>
            <a:r>
              <a:rPr lang="en-US" sz="2800" dirty="0" err="1"/>
              <a:t>Jarrampa</a:t>
            </a:r>
            <a:endParaRPr lang="en-US" sz="2800" kern="1200" dirty="0">
              <a:latin typeface="+mj-lt"/>
              <a:ea typeface="+mj-ea"/>
              <a:cs typeface="+mj-cs"/>
            </a:endParaRPr>
          </a:p>
        </p:txBody>
      </p:sp>
    </p:spTree>
    <p:extLst>
      <p:ext uri="{BB962C8B-B14F-4D97-AF65-F5344CB8AC3E}">
        <p14:creationId xmlns:p14="http://schemas.microsoft.com/office/powerpoint/2010/main" val="251239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7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F2FAD75-3696-CE4B-85A9-DA45DD028A1B}"/>
              </a:ext>
            </a:extLst>
          </p:cNvPr>
          <p:cNvSpPr>
            <a:spLocks noGrp="1"/>
          </p:cNvSpPr>
          <p:nvPr>
            <p:ph type="title"/>
          </p:nvPr>
        </p:nvSpPr>
        <p:spPr>
          <a:xfrm>
            <a:off x="9093496" y="618681"/>
            <a:ext cx="2613872" cy="4794567"/>
          </a:xfrm>
        </p:spPr>
        <p:txBody>
          <a:bodyPr vert="horz" lIns="91440" tIns="45720" rIns="91440" bIns="45720" rtlCol="0">
            <a:normAutofit/>
          </a:bodyPr>
          <a:lstStyle/>
          <a:p>
            <a:r>
              <a:rPr lang="en-US" sz="3600">
                <a:solidFill>
                  <a:srgbClr val="FFFFFF"/>
                </a:solidFill>
              </a:rPr>
              <a:t>Two-Way Learning Fitzroy Valley District High School.</a:t>
            </a:r>
          </a:p>
        </p:txBody>
      </p:sp>
      <p:sp>
        <p:nvSpPr>
          <p:cNvPr id="1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30BF676-63C9-C94D-B705-D3A6426ADEF0}"/>
              </a:ext>
            </a:extLst>
          </p:cNvPr>
          <p:cNvPicPr>
            <a:picLocks noChangeAspect="1"/>
          </p:cNvPicPr>
          <p:nvPr/>
        </p:nvPicPr>
        <p:blipFill rotWithShape="1">
          <a:blip r:embed="rId2"/>
          <a:srcRect t="10500"/>
          <a:stretch/>
        </p:blipFill>
        <p:spPr>
          <a:xfrm>
            <a:off x="976251" y="942538"/>
            <a:ext cx="7163222" cy="4808332"/>
          </a:xfrm>
          <a:prstGeom prst="rect">
            <a:avLst/>
          </a:prstGeom>
          <a:effectLst/>
        </p:spPr>
      </p:pic>
    </p:spTree>
    <p:extLst>
      <p:ext uri="{BB962C8B-B14F-4D97-AF65-F5344CB8AC3E}">
        <p14:creationId xmlns:p14="http://schemas.microsoft.com/office/powerpoint/2010/main" val="318389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9413764439164FA7593D9BD8732106" ma:contentTypeVersion="18" ma:contentTypeDescription="Create a new document." ma:contentTypeScope="" ma:versionID="a8273ca9cd7ef00f4b57f99a0767dcf5">
  <xsd:schema xmlns:xsd="http://www.w3.org/2001/XMLSchema" xmlns:xs="http://www.w3.org/2001/XMLSchema" xmlns:p="http://schemas.microsoft.com/office/2006/metadata/properties" xmlns:ns2="07e70adf-8c74-417b-b8f5-609b0b16894f" xmlns:ns3="4171c01f-b551-4719-9aef-9cb659b6d1e1" targetNamespace="http://schemas.microsoft.com/office/2006/metadata/properties" ma:root="true" ma:fieldsID="61befc9ac006a8d25ff2876453037f7c" ns2:_="" ns3:_="">
    <xsd:import namespace="07e70adf-8c74-417b-b8f5-609b0b16894f"/>
    <xsd:import namespace="4171c01f-b551-4719-9aef-9cb659b6d1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AutoKeyPoints" minOccurs="0"/>
                <xsd:element ref="ns3:MediaServiceKeyPoints" minOccurs="0"/>
                <xsd:element ref="ns3:Caseclosed" minOccurs="0"/>
                <xsd:element ref="ns3:Restricted0"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e70adf-8c74-417b-b8f5-609b0b16894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8b7e92b7-072f-4ec1-97c6-1acb4046e8d6}" ma:internalName="TaxCatchAll" ma:showField="CatchAllData" ma:web="07e70adf-8c74-417b-b8f5-609b0b16894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171c01f-b551-4719-9aef-9cb659b6d1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Caseclosed" ma:index="20" nillable="true" ma:displayName="Date Closed" ma:description="Previously listed in file title" ma:format="DateOnly" ma:internalName="Caseclosed">
      <xsd:simpleType>
        <xsd:restriction base="dms:DateTime"/>
      </xsd:simpleType>
    </xsd:element>
    <xsd:element name="Restricted0" ma:index="21" nillable="true" ma:displayName="Restricted" ma:format="RadioButtons" ma:internalName="Restricted0">
      <xsd:simpleType>
        <xsd:restriction base="dms:Choice">
          <xsd:enumeration value="Restricted - ceremonial"/>
          <xsd:enumeration value="Open"/>
          <xsd:enumeration value="Restricted - men only"/>
          <xsd:enumeration value="Restricted - women only"/>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9d3b022-555c-4404-b0ea-6343c4ecebb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7e70adf-8c74-417b-b8f5-609b0b16894f" xsi:nil="true"/>
    <lcf76f155ced4ddcb4097134ff3c332f xmlns="4171c01f-b551-4719-9aef-9cb659b6d1e1">
      <Terms xmlns="http://schemas.microsoft.com/office/infopath/2007/PartnerControls"/>
    </lcf76f155ced4ddcb4097134ff3c332f>
    <Caseclosed xmlns="4171c01f-b551-4719-9aef-9cb659b6d1e1" xsi:nil="true"/>
    <Restricted0 xmlns="4171c01f-b551-4719-9aef-9cb659b6d1e1" xsi:nil="true"/>
  </documentManagement>
</p:properties>
</file>

<file path=customXml/itemProps1.xml><?xml version="1.0" encoding="utf-8"?>
<ds:datastoreItem xmlns:ds="http://schemas.openxmlformats.org/officeDocument/2006/customXml" ds:itemID="{AD5F3782-FBFA-4E01-9B34-AA88B80F2BF9}"/>
</file>

<file path=customXml/itemProps2.xml><?xml version="1.0" encoding="utf-8"?>
<ds:datastoreItem xmlns:ds="http://schemas.openxmlformats.org/officeDocument/2006/customXml" ds:itemID="{D83D72FB-9499-40FE-A39D-B3EE9B78F76A}"/>
</file>

<file path=customXml/itemProps3.xml><?xml version="1.0" encoding="utf-8"?>
<ds:datastoreItem xmlns:ds="http://schemas.openxmlformats.org/officeDocument/2006/customXml" ds:itemID="{E86FFE50-05CB-4955-9090-670B25BB351F}"/>
</file>

<file path=docProps/app.xml><?xml version="1.0" encoding="utf-8"?>
<Properties xmlns="http://schemas.openxmlformats.org/officeDocument/2006/extended-properties" xmlns:vt="http://schemas.openxmlformats.org/officeDocument/2006/docPropsVTypes">
  <TotalTime>216</TotalTime>
  <Words>166</Words>
  <Application>Microsoft Macintosh PowerPoint</Application>
  <PresentationFormat>Widescreen</PresentationFormat>
  <Paragraphs>37</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   </vt:lpstr>
      <vt:lpstr>Valley Language Network forum</vt:lpstr>
      <vt:lpstr>Language teachers in the classroom</vt:lpstr>
      <vt:lpstr>Dijun storee blungu Jandamarra ee bin Bunuba heeroa longtyeim lunga meebulu for kundree.</vt:lpstr>
      <vt:lpstr>Learning Language In the Classroom and on Country</vt:lpstr>
      <vt:lpstr> Language Learning On Country</vt:lpstr>
      <vt:lpstr>Ruwangal-Going hunting on Country</vt:lpstr>
      <vt:lpstr>Catching Jarrampa</vt:lpstr>
      <vt:lpstr>Two-Way Learning Fitzroy Valley District High School.</vt:lpstr>
      <vt:lpstr>Planning On Country</vt:lpstr>
      <vt:lpstr>Wali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HAND Marmingee [Fitzroy Valley Dist High Sch]</dc:creator>
  <cp:lastModifiedBy>Denise Angelo</cp:lastModifiedBy>
  <cp:revision>12</cp:revision>
  <dcterms:created xsi:type="dcterms:W3CDTF">2022-09-26T11:47:37Z</dcterms:created>
  <dcterms:modified xsi:type="dcterms:W3CDTF">2022-09-26T23:08:31Z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0x0101001C9413764439164FA7593D9BD8732106</vt:lpwstr>
  </property>
</Properties>
</file>