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Lst>
  <p:notesMasterIdLst>
    <p:notesMasterId r:id="rId17"/>
  </p:notesMasterIdLst>
  <p:sldIdLst>
    <p:sldId id="256" r:id="rId4"/>
    <p:sldId id="261" r:id="rId5"/>
    <p:sldId id="269" r:id="rId6"/>
    <p:sldId id="271" r:id="rId7"/>
    <p:sldId id="272" r:id="rId8"/>
    <p:sldId id="273" r:id="rId9"/>
    <p:sldId id="274" r:id="rId10"/>
    <p:sldId id="278" r:id="rId11"/>
    <p:sldId id="275" r:id="rId12"/>
    <p:sldId id="276" r:id="rId13"/>
    <p:sldId id="277" r:id="rId14"/>
    <p:sldId id="270"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2AE8E-AD7D-4819-8968-A70BFE2B88C7}" v="4" dt="2022-09-30T01:08:29.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autoAdjust="0"/>
    <p:restoredTop sz="67287" autoAdjust="0"/>
  </p:normalViewPr>
  <p:slideViewPr>
    <p:cSldViewPr snapToGrid="0">
      <p:cViewPr>
        <p:scale>
          <a:sx n="45" d="100"/>
          <a:sy n="45" d="100"/>
        </p:scale>
        <p:origin x="1320" y="52"/>
      </p:cViewPr>
      <p:guideLst/>
    </p:cSldViewPr>
  </p:slideViewPr>
  <p:outlineViewPr>
    <p:cViewPr>
      <p:scale>
        <a:sx n="33" d="100"/>
        <a:sy n="33" d="100"/>
      </p:scale>
      <p:origin x="0" y="-54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Regan" userId="S::christine.regan@aiatsis.gov.au::99b70146-dd24-457b-a248-80818ce0a989" providerId="AD" clId="Web-{6D02AE8E-AD7D-4819-8968-A70BFE2B88C7}"/>
    <pc:docChg chg="modSld">
      <pc:chgData name="Christine Regan" userId="S::christine.regan@aiatsis.gov.au::99b70146-dd24-457b-a248-80818ce0a989" providerId="AD" clId="Web-{6D02AE8E-AD7D-4819-8968-A70BFE2B88C7}" dt="2022-09-30T01:08:29.941" v="6" actId="20577"/>
      <pc:docMkLst>
        <pc:docMk/>
      </pc:docMkLst>
      <pc:sldChg chg="modSp">
        <pc:chgData name="Christine Regan" userId="S::christine.regan@aiatsis.gov.au::99b70146-dd24-457b-a248-80818ce0a989" providerId="AD" clId="Web-{6D02AE8E-AD7D-4819-8968-A70BFE2B88C7}" dt="2022-09-30T01:08:29.941" v="6" actId="20577"/>
        <pc:sldMkLst>
          <pc:docMk/>
          <pc:sldMk cId="154979663" sldId="271"/>
        </pc:sldMkLst>
        <pc:spChg chg="mod">
          <ac:chgData name="Christine Regan" userId="S::christine.regan@aiatsis.gov.au::99b70146-dd24-457b-a248-80818ce0a989" providerId="AD" clId="Web-{6D02AE8E-AD7D-4819-8968-A70BFE2B88C7}" dt="2022-09-30T01:08:29.941" v="6" actId="20577"/>
          <ac:spMkLst>
            <pc:docMk/>
            <pc:sldMk cId="154979663" sldId="271"/>
            <ac:spMk id="3" creationId="{661E22AE-DC15-4AD3-9928-DDCC2E5170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3374E-9340-4C1F-8AE9-67AB3A583069}" type="datetimeFigureOut">
              <a:rPr lang="en-AU" smtClean="0"/>
              <a:t>29/09/2022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B8D1D-6653-4416-B3B4-B811A4C4219A}" type="slidenum">
              <a:rPr lang="en-AU" smtClean="0"/>
              <a:t>‹#›</a:t>
            </a:fld>
            <a:endParaRPr lang="en-AU"/>
          </a:p>
        </p:txBody>
      </p:sp>
    </p:spTree>
    <p:extLst>
      <p:ext uri="{BB962C8B-B14F-4D97-AF65-F5344CB8AC3E}">
        <p14:creationId xmlns:p14="http://schemas.microsoft.com/office/powerpoint/2010/main" val="40206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country</a:t>
            </a:r>
          </a:p>
          <a:p>
            <a:r>
              <a:rPr lang="en-US" dirty="0"/>
              <a:t>Acknowledge the impact of language loss – its one thing to choose to not speak your language, it’s a completely different thing to have that choice taken away from you.</a:t>
            </a:r>
          </a:p>
          <a:p>
            <a:r>
              <a:rPr lang="en-US" dirty="0"/>
              <a:t>Acknowledge the incredible resilience and perseverance of all the people here and those around Australia who are working around the clock to save their language. </a:t>
            </a:r>
            <a:endParaRPr lang="en-AU" dirty="0"/>
          </a:p>
        </p:txBody>
      </p:sp>
      <p:sp>
        <p:nvSpPr>
          <p:cNvPr id="4" name="Slide Number Placeholder 3"/>
          <p:cNvSpPr>
            <a:spLocks noGrp="1"/>
          </p:cNvSpPr>
          <p:nvPr>
            <p:ph type="sldNum" sz="quarter" idx="5"/>
          </p:nvPr>
        </p:nvSpPr>
        <p:spPr/>
        <p:txBody>
          <a:bodyPr/>
          <a:lstStyle/>
          <a:p>
            <a:fld id="{4E8B8D1D-6653-4416-B3B4-B811A4C4219A}" type="slidenum">
              <a:rPr lang="en-AU" smtClean="0"/>
              <a:t>1</a:t>
            </a:fld>
            <a:endParaRPr lang="en-AU"/>
          </a:p>
        </p:txBody>
      </p:sp>
    </p:spTree>
    <p:extLst>
      <p:ext uri="{BB962C8B-B14F-4D97-AF65-F5344CB8AC3E}">
        <p14:creationId xmlns:p14="http://schemas.microsoft.com/office/powerpoint/2010/main" val="165094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E8B8D1D-6653-4416-B3B4-B811A4C4219A}" type="slidenum">
              <a:rPr lang="en-AU" smtClean="0"/>
              <a:t>12</a:t>
            </a:fld>
            <a:endParaRPr lang="en-AU"/>
          </a:p>
        </p:txBody>
      </p:sp>
    </p:spTree>
    <p:extLst>
      <p:ext uri="{BB962C8B-B14F-4D97-AF65-F5344CB8AC3E}">
        <p14:creationId xmlns:p14="http://schemas.microsoft.com/office/powerpoint/2010/main" val="326804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E8B8D1D-6653-4416-B3B4-B811A4C4219A}" type="slidenum">
              <a:rPr lang="en-AU" smtClean="0"/>
              <a:t>13</a:t>
            </a:fld>
            <a:endParaRPr lang="en-AU"/>
          </a:p>
        </p:txBody>
      </p:sp>
    </p:spTree>
    <p:extLst>
      <p:ext uri="{BB962C8B-B14F-4D97-AF65-F5344CB8AC3E}">
        <p14:creationId xmlns:p14="http://schemas.microsoft.com/office/powerpoint/2010/main" val="316800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E8B8D1D-6653-4416-B3B4-B811A4C4219A}" type="slidenum">
              <a:rPr lang="en-AU" smtClean="0"/>
              <a:t>2</a:t>
            </a:fld>
            <a:endParaRPr lang="en-AU"/>
          </a:p>
        </p:txBody>
      </p:sp>
    </p:spTree>
    <p:extLst>
      <p:ext uri="{BB962C8B-B14F-4D97-AF65-F5344CB8AC3E}">
        <p14:creationId xmlns:p14="http://schemas.microsoft.com/office/powerpoint/2010/main" val="2738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E8B8D1D-6653-4416-B3B4-B811A4C4219A}" type="slidenum">
              <a:rPr lang="en-AU" smtClean="0"/>
              <a:t>3</a:t>
            </a:fld>
            <a:endParaRPr lang="en-AU"/>
          </a:p>
        </p:txBody>
      </p:sp>
    </p:spTree>
    <p:extLst>
      <p:ext uri="{BB962C8B-B14F-4D97-AF65-F5344CB8AC3E}">
        <p14:creationId xmlns:p14="http://schemas.microsoft.com/office/powerpoint/2010/main" val="212622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E8B8D1D-6653-4416-B3B4-B811A4C4219A}" type="slidenum">
              <a:rPr lang="en-AU" smtClean="0"/>
              <a:t>4</a:t>
            </a:fld>
            <a:endParaRPr lang="en-AU"/>
          </a:p>
        </p:txBody>
      </p:sp>
    </p:spTree>
    <p:extLst>
      <p:ext uri="{BB962C8B-B14F-4D97-AF65-F5344CB8AC3E}">
        <p14:creationId xmlns:p14="http://schemas.microsoft.com/office/powerpoint/2010/main" val="120660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E8B8D1D-6653-4416-B3B4-B811A4C4219A}" type="slidenum">
              <a:rPr lang="en-AU" smtClean="0"/>
              <a:t>6</a:t>
            </a:fld>
            <a:endParaRPr lang="en-AU"/>
          </a:p>
        </p:txBody>
      </p:sp>
    </p:spTree>
    <p:extLst>
      <p:ext uri="{BB962C8B-B14F-4D97-AF65-F5344CB8AC3E}">
        <p14:creationId xmlns:p14="http://schemas.microsoft.com/office/powerpoint/2010/main" val="85578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steep learning journey for the team. </a:t>
            </a:r>
          </a:p>
          <a:p>
            <a:r>
              <a:rPr lang="en-US" dirty="0"/>
              <a:t>Communication - </a:t>
            </a:r>
          </a:p>
          <a:p>
            <a:r>
              <a:rPr lang="en-US" dirty="0"/>
              <a:t>Supporting our partners to effectively participate in the process – we pay our members, we provide secretariat support to draft documents and provide policy and logistic support, and have funding to support any additional work that they would like to inform their decision making. </a:t>
            </a:r>
          </a:p>
          <a:p>
            <a:r>
              <a:rPr lang="en-US" dirty="0"/>
              <a:t>Still learning! </a:t>
            </a:r>
            <a:r>
              <a:rPr lang="en-US" dirty="0" err="1"/>
              <a:t>Ie</a:t>
            </a:r>
            <a:r>
              <a:rPr lang="en-US" dirty="0"/>
              <a:t> providing translators, explaining policy decision making process inside government. </a:t>
            </a:r>
          </a:p>
          <a:p>
            <a:r>
              <a:rPr lang="en-US" dirty="0"/>
              <a:t>The term ‘directions group’ was intentional and reflected the group is more than an advisory body</a:t>
            </a:r>
          </a:p>
        </p:txBody>
      </p:sp>
      <p:sp>
        <p:nvSpPr>
          <p:cNvPr id="4" name="Slide Number Placeholder 3"/>
          <p:cNvSpPr>
            <a:spLocks noGrp="1"/>
          </p:cNvSpPr>
          <p:nvPr>
            <p:ph type="sldNum" sz="quarter" idx="5"/>
          </p:nvPr>
        </p:nvSpPr>
        <p:spPr/>
        <p:txBody>
          <a:bodyPr/>
          <a:lstStyle/>
          <a:p>
            <a:fld id="{4E8B8D1D-6653-4416-B3B4-B811A4C4219A}" type="slidenum">
              <a:rPr lang="en-AU" smtClean="0"/>
              <a:t>7</a:t>
            </a:fld>
            <a:endParaRPr lang="en-AU"/>
          </a:p>
        </p:txBody>
      </p:sp>
    </p:spTree>
    <p:extLst>
      <p:ext uri="{BB962C8B-B14F-4D97-AF65-F5344CB8AC3E}">
        <p14:creationId xmlns:p14="http://schemas.microsoft.com/office/powerpoint/2010/main" val="360105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Desmond Crump (attended virtually), </a:t>
            </a:r>
            <a:r>
              <a:rPr lang="en-US" dirty="0" err="1"/>
              <a:t>Phillemon</a:t>
            </a:r>
            <a:r>
              <a:rPr lang="en-US" dirty="0"/>
              <a:t> Mosby, and Gawura Wanambi</a:t>
            </a:r>
            <a:endParaRPr lang="en-AU" dirty="0"/>
          </a:p>
        </p:txBody>
      </p:sp>
      <p:sp>
        <p:nvSpPr>
          <p:cNvPr id="4" name="Slide Number Placeholder 3"/>
          <p:cNvSpPr>
            <a:spLocks noGrp="1"/>
          </p:cNvSpPr>
          <p:nvPr>
            <p:ph type="sldNum" sz="quarter" idx="5"/>
          </p:nvPr>
        </p:nvSpPr>
        <p:spPr/>
        <p:txBody>
          <a:bodyPr/>
          <a:lstStyle/>
          <a:p>
            <a:fld id="{4E8B8D1D-6653-4416-B3B4-B811A4C4219A}" type="slidenum">
              <a:rPr lang="en-AU" smtClean="0"/>
              <a:t>8</a:t>
            </a:fld>
            <a:endParaRPr lang="en-AU"/>
          </a:p>
        </p:txBody>
      </p:sp>
    </p:spTree>
    <p:extLst>
      <p:ext uri="{BB962C8B-B14F-4D97-AF65-F5344CB8AC3E}">
        <p14:creationId xmlns:p14="http://schemas.microsoft.com/office/powerpoint/2010/main" val="100706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a:t>
            </a:r>
            <a:r>
              <a:rPr lang="en-US" dirty="0"/>
              <a:t> sure that Beau will discuss more about the Coalition of the Peaks side.</a:t>
            </a:r>
          </a:p>
          <a:p>
            <a:r>
              <a:rPr lang="en-US" dirty="0"/>
              <a:t>EOI for community members open now!!  </a:t>
            </a:r>
            <a:endParaRPr lang="en-AU" dirty="0"/>
          </a:p>
        </p:txBody>
      </p:sp>
      <p:sp>
        <p:nvSpPr>
          <p:cNvPr id="4" name="Slide Number Placeholder 3"/>
          <p:cNvSpPr>
            <a:spLocks noGrp="1"/>
          </p:cNvSpPr>
          <p:nvPr>
            <p:ph type="sldNum" sz="quarter" idx="5"/>
          </p:nvPr>
        </p:nvSpPr>
        <p:spPr/>
        <p:txBody>
          <a:bodyPr/>
          <a:lstStyle/>
          <a:p>
            <a:fld id="{4E8B8D1D-6653-4416-B3B4-B811A4C4219A}" type="slidenum">
              <a:rPr lang="en-AU" smtClean="0"/>
              <a:t>9</a:t>
            </a:fld>
            <a:endParaRPr lang="en-AU"/>
          </a:p>
        </p:txBody>
      </p:sp>
    </p:spTree>
    <p:extLst>
      <p:ext uri="{BB962C8B-B14F-4D97-AF65-F5344CB8AC3E}">
        <p14:creationId xmlns:p14="http://schemas.microsoft.com/office/powerpoint/2010/main" val="210105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FF0000"/>
              </a:solidFill>
            </a:endParaRPr>
          </a:p>
        </p:txBody>
      </p:sp>
      <p:sp>
        <p:nvSpPr>
          <p:cNvPr id="4" name="Slide Number Placeholder 3"/>
          <p:cNvSpPr>
            <a:spLocks noGrp="1"/>
          </p:cNvSpPr>
          <p:nvPr>
            <p:ph type="sldNum" sz="quarter" idx="5"/>
          </p:nvPr>
        </p:nvSpPr>
        <p:spPr/>
        <p:txBody>
          <a:bodyPr/>
          <a:lstStyle/>
          <a:p>
            <a:fld id="{4E8B8D1D-6653-4416-B3B4-B811A4C4219A}" type="slidenum">
              <a:rPr lang="en-AU" smtClean="0"/>
              <a:t>11</a:t>
            </a:fld>
            <a:endParaRPr lang="en-AU"/>
          </a:p>
        </p:txBody>
      </p:sp>
    </p:spTree>
    <p:extLst>
      <p:ext uri="{BB962C8B-B14F-4D97-AF65-F5344CB8AC3E}">
        <p14:creationId xmlns:p14="http://schemas.microsoft.com/office/powerpoint/2010/main" val="471597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553BFEF3-1EBD-3B8D-8562-3711461FB5F9}"/>
              </a:ext>
            </a:extLst>
          </p:cNvPr>
          <p:cNvPicPr>
            <a:picLocks noChangeAspect="1"/>
          </p:cNvPicPr>
          <p:nvPr userDrawn="1"/>
        </p:nvPicPr>
        <p:blipFill>
          <a:blip r:embed="rId2"/>
          <a:stretch>
            <a:fillRect/>
          </a:stretch>
        </p:blipFill>
        <p:spPr>
          <a:xfrm>
            <a:off x="0" y="0"/>
            <a:ext cx="12192000" cy="6858000"/>
          </a:xfrm>
          <a:prstGeom prst="rect">
            <a:avLst/>
          </a:prstGeom>
          <a:solidFill>
            <a:schemeClr val="bg1"/>
          </a:solidFill>
        </p:spPr>
      </p:pic>
      <p:sp>
        <p:nvSpPr>
          <p:cNvPr id="2" name="Title 1"/>
          <p:cNvSpPr>
            <a:spLocks noGrp="1"/>
          </p:cNvSpPr>
          <p:nvPr>
            <p:ph type="ctrTitle"/>
          </p:nvPr>
        </p:nvSpPr>
        <p:spPr>
          <a:xfrm>
            <a:off x="619668" y="2029537"/>
            <a:ext cx="5292725" cy="1635967"/>
          </a:xfrm>
        </p:spPr>
        <p:txBody>
          <a:bodyPr anchor="b" anchorCtr="0">
            <a:normAutofit/>
          </a:bodyPr>
          <a:lstStyle>
            <a:lvl1pPr algn="l">
              <a:defRPr sz="3000">
                <a:solidFill>
                  <a:schemeClr val="tx2"/>
                </a:solidFill>
              </a:defRPr>
            </a:lvl1pPr>
          </a:lstStyle>
          <a:p>
            <a:r>
              <a:rPr lang="en-US"/>
              <a:t>Click to edit Master title style</a:t>
            </a:r>
            <a:endParaRPr lang="en-AU" dirty="0"/>
          </a:p>
        </p:txBody>
      </p:sp>
      <p:sp>
        <p:nvSpPr>
          <p:cNvPr id="3" name="Subtitle 2"/>
          <p:cNvSpPr>
            <a:spLocks noGrp="1"/>
          </p:cNvSpPr>
          <p:nvPr>
            <p:ph type="subTitle" idx="1"/>
          </p:nvPr>
        </p:nvSpPr>
        <p:spPr>
          <a:xfrm>
            <a:off x="619668" y="3866274"/>
            <a:ext cx="5292725" cy="880607"/>
          </a:xfrm>
        </p:spPr>
        <p:txBody>
          <a:bodyPr anchor="t" anchorCtr="0">
            <a:normAutofit/>
          </a:bodyPr>
          <a:lstStyle>
            <a:lvl1pPr marL="0" indent="0" algn="l">
              <a:buNone/>
              <a:defRPr sz="22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9" name="Text Placeholder 8"/>
          <p:cNvSpPr>
            <a:spLocks noGrp="1"/>
          </p:cNvSpPr>
          <p:nvPr>
            <p:ph type="body" sz="quarter" idx="11" hasCustomPrompt="1"/>
          </p:nvPr>
        </p:nvSpPr>
        <p:spPr>
          <a:xfrm>
            <a:off x="619669" y="5018799"/>
            <a:ext cx="5292725" cy="287338"/>
          </a:xfrm>
        </p:spPr>
        <p:txBody>
          <a:bodyPr>
            <a:normAutofit/>
          </a:bodyPr>
          <a:lstStyle>
            <a:lvl1pPr>
              <a:defRPr sz="1400" b="1">
                <a:solidFill>
                  <a:schemeClr val="tx2"/>
                </a:solidFill>
              </a:defRPr>
            </a:lvl1pPr>
          </a:lstStyle>
          <a:p>
            <a:pPr lvl="0"/>
            <a:r>
              <a:rPr lang="en-US" dirty="0"/>
              <a:t>Presented by Name Surname</a:t>
            </a:r>
            <a:endParaRPr lang="en-AU" dirty="0"/>
          </a:p>
        </p:txBody>
      </p:sp>
      <p:sp>
        <p:nvSpPr>
          <p:cNvPr id="4" name="Date Placeholder 3"/>
          <p:cNvSpPr>
            <a:spLocks noGrp="1"/>
          </p:cNvSpPr>
          <p:nvPr>
            <p:ph type="dt" sz="half" idx="10"/>
          </p:nvPr>
        </p:nvSpPr>
        <p:spPr>
          <a:xfrm>
            <a:off x="619669" y="5306137"/>
            <a:ext cx="5292724" cy="236524"/>
          </a:xfrm>
        </p:spPr>
        <p:txBody>
          <a:bodyPr/>
          <a:lstStyle>
            <a:lvl1pPr algn="l">
              <a:defRPr sz="1400">
                <a:solidFill>
                  <a:schemeClr val="tx2"/>
                </a:solidFill>
              </a:defRPr>
            </a:lvl1pPr>
          </a:lstStyle>
          <a:p>
            <a:fld id="{3613D559-C2CF-434D-A7AE-5852937110F1}" type="datetime4">
              <a:rPr lang="en-AU" smtClean="0"/>
              <a:pPr/>
              <a:t>29 September 2022</a:t>
            </a:fld>
            <a:endParaRPr lang="en-AU"/>
          </a:p>
        </p:txBody>
      </p:sp>
    </p:spTree>
    <p:extLst>
      <p:ext uri="{BB962C8B-B14F-4D97-AF65-F5344CB8AC3E}">
        <p14:creationId xmlns:p14="http://schemas.microsoft.com/office/powerpoint/2010/main" val="591629273"/>
      </p:ext>
    </p:extLst>
  </p:cSld>
  <p:clrMapOvr>
    <a:masterClrMapping/>
  </p:clrMapOvr>
  <p:extLst>
    <p:ext uri="{DCECCB84-F9BA-43D5-87BE-67443E8EF086}">
      <p15:sldGuideLst xmlns:p15="http://schemas.microsoft.com/office/powerpoint/2012/main">
        <p15:guide id="3" pos="7265" userDrawn="1">
          <p15:clr>
            <a:srgbClr val="FBAE40"/>
          </p15:clr>
        </p15:guide>
        <p15:guide id="4" orient="horz" pos="2160" userDrawn="1">
          <p15:clr>
            <a:srgbClr val="FBAE40"/>
          </p15:clr>
        </p15:guide>
        <p15:guide id="5" orient="horz" pos="1979" userDrawn="1">
          <p15:clr>
            <a:srgbClr val="FBAE40"/>
          </p15:clr>
        </p15:guide>
        <p15:guide id="6" pos="4339" userDrawn="1">
          <p15:clr>
            <a:srgbClr val="FBAE40"/>
          </p15:clr>
        </p15:guide>
        <p15:guide id="7" pos="1005" userDrawn="1">
          <p15:clr>
            <a:srgbClr val="FBAE40"/>
          </p15:clr>
        </p15:guide>
        <p15:guide id="8" orient="horz" pos="2886" userDrawn="1">
          <p15:clr>
            <a:srgbClr val="FBAE40"/>
          </p15:clr>
        </p15:guide>
        <p15:guide id="9" orient="horz" pos="30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58814" y="1592263"/>
            <a:ext cx="514985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383338" y="1592263"/>
            <a:ext cx="514985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4">
            <a:extLst>
              <a:ext uri="{FF2B5EF4-FFF2-40B4-BE49-F238E27FC236}">
                <a16:creationId xmlns:a16="http://schemas.microsoft.com/office/drawing/2014/main" id="{DE7F3F8E-469F-EDB0-54EC-7C9A86DD899D}"/>
              </a:ext>
              <a:ext uri="{C183D7F6-B498-43B3-948B-1728B52AA6E4}">
                <adec:decorative xmlns:adec="http://schemas.microsoft.com/office/drawing/2017/decorative" val="1"/>
              </a:ext>
            </a:extLst>
          </p:cNvPr>
          <p:cNvSpPr>
            <a:spLocks noGrp="1"/>
          </p:cNvSpPr>
          <p:nvPr>
            <p:ph type="dt" sz="half" idx="10"/>
          </p:nvPr>
        </p:nvSpPr>
        <p:spPr>
          <a:xfrm>
            <a:off x="8356600" y="6200775"/>
            <a:ext cx="2743200" cy="236524"/>
          </a:xfrm>
        </p:spPr>
        <p:txBody>
          <a:bodyPr/>
          <a:lstStyle/>
          <a:p>
            <a:fld id="{FAE4E241-1553-4055-B5D6-BF0E894D85E4}" type="datetime4">
              <a:rPr lang="en-AU" smtClean="0"/>
              <a:t>29 September 2022</a:t>
            </a:fld>
            <a:endParaRPr lang="en-AU" dirty="0"/>
          </a:p>
        </p:txBody>
      </p:sp>
      <p:sp>
        <p:nvSpPr>
          <p:cNvPr id="10" name="Slide Number Placeholder 6">
            <a:extLst>
              <a:ext uri="{FF2B5EF4-FFF2-40B4-BE49-F238E27FC236}">
                <a16:creationId xmlns:a16="http://schemas.microsoft.com/office/drawing/2014/main" id="{561EE493-1EDA-A1D3-4AED-FEE5D320AB5A}"/>
              </a:ext>
              <a:ext uri="{C183D7F6-B498-43B3-948B-1728B52AA6E4}">
                <adec:decorative xmlns:adec="http://schemas.microsoft.com/office/drawing/2017/decorative" val="1"/>
              </a:ext>
            </a:extLst>
          </p:cNvPr>
          <p:cNvSpPr>
            <a:spLocks noGrp="1"/>
          </p:cNvSpPr>
          <p:nvPr>
            <p:ph type="sldNum" sz="quarter" idx="12"/>
          </p:nvPr>
        </p:nvSpPr>
        <p:spPr>
          <a:xfrm>
            <a:off x="11099800" y="6200775"/>
            <a:ext cx="433388" cy="236524"/>
          </a:xfrm>
        </p:spPr>
        <p:txBody>
          <a:bodyPr/>
          <a:lstStyle/>
          <a:p>
            <a:fld id="{C0C62918-07B2-4CAA-831C-DB090AA27E57}" type="slidenum">
              <a:rPr lang="en-AU" smtClean="0"/>
              <a:t>‹#›</a:t>
            </a:fld>
            <a:endParaRPr lang="en-AU" dirty="0"/>
          </a:p>
        </p:txBody>
      </p:sp>
    </p:spTree>
    <p:extLst>
      <p:ext uri="{BB962C8B-B14F-4D97-AF65-F5344CB8AC3E}">
        <p14:creationId xmlns:p14="http://schemas.microsoft.com/office/powerpoint/2010/main" val="107968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Photo Right">
    <p:spTree>
      <p:nvGrpSpPr>
        <p:cNvPr id="1" name=""/>
        <p:cNvGrpSpPr/>
        <p:nvPr/>
      </p:nvGrpSpPr>
      <p:grpSpPr>
        <a:xfrm>
          <a:off x="0" y="0"/>
          <a:ext cx="0" cy="0"/>
          <a:chOff x="0" y="0"/>
          <a:chExt cx="0" cy="0"/>
        </a:xfrm>
      </p:grpSpPr>
      <p:sp>
        <p:nvSpPr>
          <p:cNvPr id="2" name="Title 1"/>
          <p:cNvSpPr>
            <a:spLocks noGrp="1"/>
          </p:cNvSpPr>
          <p:nvPr>
            <p:ph type="title"/>
          </p:nvPr>
        </p:nvSpPr>
        <p:spPr>
          <a:xfrm>
            <a:off x="658813" y="657226"/>
            <a:ext cx="5149851" cy="806945"/>
          </a:xfrm>
        </p:spPr>
        <p:txBody>
          <a:bodyPr/>
          <a:lstStyle/>
          <a:p>
            <a:r>
              <a:rPr lang="en-US"/>
              <a:t>Click to edit Master title style</a:t>
            </a:r>
            <a:endParaRPr lang="en-AU" dirty="0"/>
          </a:p>
        </p:txBody>
      </p:sp>
      <p:sp>
        <p:nvSpPr>
          <p:cNvPr id="3" name="Content Placeholder 2"/>
          <p:cNvSpPr>
            <a:spLocks noGrp="1"/>
          </p:cNvSpPr>
          <p:nvPr>
            <p:ph sz="half" idx="1"/>
          </p:nvPr>
        </p:nvSpPr>
        <p:spPr>
          <a:xfrm>
            <a:off x="658814" y="1592263"/>
            <a:ext cx="514985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Picture Placeholder 8" title="Insert description"/>
          <p:cNvSpPr>
            <a:spLocks noGrp="1"/>
          </p:cNvSpPr>
          <p:nvPr>
            <p:ph type="pic" sz="quarter" idx="13" hasCustomPrompt="1"/>
          </p:nvPr>
        </p:nvSpPr>
        <p:spPr>
          <a:xfrm>
            <a:off x="6383338" y="657225"/>
            <a:ext cx="5808662" cy="5256213"/>
          </a:xfrm>
          <a:solidFill>
            <a:schemeClr val="bg2"/>
          </a:solidFill>
        </p:spPr>
        <p:txBody>
          <a:bodyPr>
            <a:normAutofit/>
          </a:bodyPr>
          <a:lstStyle>
            <a:lvl1pPr>
              <a:defRPr sz="1200">
                <a:solidFill>
                  <a:schemeClr val="accent4"/>
                </a:solidFill>
              </a:defRPr>
            </a:lvl1pPr>
          </a:lstStyle>
          <a:p>
            <a:r>
              <a:rPr lang="en-US" dirty="0"/>
              <a:t>PHOTO</a:t>
            </a:r>
            <a:endParaRPr lang="en-AU" dirty="0"/>
          </a:p>
        </p:txBody>
      </p:sp>
      <p:sp>
        <p:nvSpPr>
          <p:cNvPr id="4" name="Date Placeholder 4">
            <a:extLst>
              <a:ext uri="{FF2B5EF4-FFF2-40B4-BE49-F238E27FC236}">
                <a16:creationId xmlns:a16="http://schemas.microsoft.com/office/drawing/2014/main" id="{2562EB69-EA6C-8A7A-B22D-13D7A9BBB014}"/>
              </a:ext>
              <a:ext uri="{C183D7F6-B498-43B3-948B-1728B52AA6E4}">
                <adec:decorative xmlns:adec="http://schemas.microsoft.com/office/drawing/2017/decorative" val="1"/>
              </a:ext>
            </a:extLst>
          </p:cNvPr>
          <p:cNvSpPr>
            <a:spLocks noGrp="1"/>
          </p:cNvSpPr>
          <p:nvPr>
            <p:ph type="dt" sz="half" idx="10"/>
          </p:nvPr>
        </p:nvSpPr>
        <p:spPr>
          <a:xfrm>
            <a:off x="8356600" y="6200775"/>
            <a:ext cx="2743200" cy="236524"/>
          </a:xfrm>
        </p:spPr>
        <p:txBody>
          <a:bodyPr/>
          <a:lstStyle/>
          <a:p>
            <a:fld id="{FAE4E241-1553-4055-B5D6-BF0E894D85E4}" type="datetime4">
              <a:rPr lang="en-AU" smtClean="0"/>
              <a:t>29 September 2022</a:t>
            </a:fld>
            <a:endParaRPr lang="en-AU" dirty="0"/>
          </a:p>
        </p:txBody>
      </p:sp>
      <p:sp>
        <p:nvSpPr>
          <p:cNvPr id="8" name="Slide Number Placeholder 6">
            <a:extLst>
              <a:ext uri="{FF2B5EF4-FFF2-40B4-BE49-F238E27FC236}">
                <a16:creationId xmlns:a16="http://schemas.microsoft.com/office/drawing/2014/main" id="{01BCBC28-94C4-B052-DE4E-E60E6EB1F9EC}"/>
              </a:ext>
              <a:ext uri="{C183D7F6-B498-43B3-948B-1728B52AA6E4}">
                <adec:decorative xmlns:adec="http://schemas.microsoft.com/office/drawing/2017/decorative" val="1"/>
              </a:ext>
            </a:extLst>
          </p:cNvPr>
          <p:cNvSpPr>
            <a:spLocks noGrp="1"/>
          </p:cNvSpPr>
          <p:nvPr>
            <p:ph type="sldNum" sz="quarter" idx="12"/>
          </p:nvPr>
        </p:nvSpPr>
        <p:spPr>
          <a:xfrm>
            <a:off x="11099800" y="6200775"/>
            <a:ext cx="433388" cy="236524"/>
          </a:xfrm>
        </p:spPr>
        <p:txBody>
          <a:bodyPr/>
          <a:lstStyle/>
          <a:p>
            <a:fld id="{C0C62918-07B2-4CAA-831C-DB090AA27E57}" type="slidenum">
              <a:rPr lang="en-AU" smtClean="0"/>
              <a:t>‹#›</a:t>
            </a:fld>
            <a:endParaRPr lang="en-AU" dirty="0"/>
          </a:p>
        </p:txBody>
      </p:sp>
    </p:spTree>
    <p:extLst>
      <p:ext uri="{BB962C8B-B14F-4D97-AF65-F5344CB8AC3E}">
        <p14:creationId xmlns:p14="http://schemas.microsoft.com/office/powerpoint/2010/main" val="213693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hoto Left">
    <p:spTree>
      <p:nvGrpSpPr>
        <p:cNvPr id="1" name=""/>
        <p:cNvGrpSpPr/>
        <p:nvPr/>
      </p:nvGrpSpPr>
      <p:grpSpPr>
        <a:xfrm>
          <a:off x="0" y="0"/>
          <a:ext cx="0" cy="0"/>
          <a:chOff x="0" y="0"/>
          <a:chExt cx="0" cy="0"/>
        </a:xfrm>
      </p:grpSpPr>
      <p:sp>
        <p:nvSpPr>
          <p:cNvPr id="9" name="Picture Placeholder 8" title="Insert description"/>
          <p:cNvSpPr>
            <a:spLocks noGrp="1"/>
          </p:cNvSpPr>
          <p:nvPr>
            <p:ph type="pic" sz="quarter" idx="13" hasCustomPrompt="1"/>
          </p:nvPr>
        </p:nvSpPr>
        <p:spPr>
          <a:xfrm>
            <a:off x="0" y="1592263"/>
            <a:ext cx="5808662" cy="4321175"/>
          </a:xfrm>
          <a:solidFill>
            <a:schemeClr val="bg2"/>
          </a:solidFill>
        </p:spPr>
        <p:txBody>
          <a:bodyPr>
            <a:normAutofit/>
          </a:bodyPr>
          <a:lstStyle>
            <a:lvl1pPr>
              <a:defRPr sz="1200">
                <a:solidFill>
                  <a:schemeClr val="accent4"/>
                </a:solidFill>
              </a:defRPr>
            </a:lvl1pPr>
          </a:lstStyle>
          <a:p>
            <a:r>
              <a:rPr lang="en-US" dirty="0"/>
              <a:t>PHOTO</a:t>
            </a:r>
            <a:endParaRPr lang="en-AU" dirty="0"/>
          </a:p>
        </p:txBody>
      </p:sp>
      <p:sp>
        <p:nvSpPr>
          <p:cNvPr id="3" name="Content Placeholder 2"/>
          <p:cNvSpPr>
            <a:spLocks noGrp="1"/>
          </p:cNvSpPr>
          <p:nvPr>
            <p:ph sz="half" idx="1"/>
          </p:nvPr>
        </p:nvSpPr>
        <p:spPr>
          <a:xfrm>
            <a:off x="6383338" y="1592263"/>
            <a:ext cx="514985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48609209-F705-95A5-9664-ED396B21239B}"/>
              </a:ext>
              <a:ext uri="{C183D7F6-B498-43B3-948B-1728B52AA6E4}">
                <adec:decorative xmlns:adec="http://schemas.microsoft.com/office/drawing/2017/decorative" val="1"/>
              </a:ext>
            </a:extLst>
          </p:cNvPr>
          <p:cNvSpPr>
            <a:spLocks noGrp="1"/>
          </p:cNvSpPr>
          <p:nvPr>
            <p:ph type="dt" sz="half" idx="2"/>
          </p:nvPr>
        </p:nvSpPr>
        <p:spPr>
          <a:xfrm>
            <a:off x="8356600" y="6200775"/>
            <a:ext cx="2743200" cy="236524"/>
          </a:xfrm>
          <a:prstGeom prst="rect">
            <a:avLst/>
          </a:prstGeom>
        </p:spPr>
        <p:txBody>
          <a:bodyPr vert="horz" lIns="0" tIns="0" rIns="0" bIns="0" rtlCol="0" anchor="t" anchorCtr="0"/>
          <a:lstStyle>
            <a:lvl1pPr algn="r">
              <a:defRPr sz="1000">
                <a:solidFill>
                  <a:schemeClr val="tx1"/>
                </a:solidFill>
              </a:defRPr>
            </a:lvl1pPr>
          </a:lstStyle>
          <a:p>
            <a:fld id="{CFD3AEDF-B4EF-4306-B838-142A15E46128}" type="datetime4">
              <a:rPr lang="en-AU" smtClean="0"/>
              <a:t>29 September 2022</a:t>
            </a:fld>
            <a:endParaRPr lang="en-AU" dirty="0"/>
          </a:p>
        </p:txBody>
      </p:sp>
      <p:sp>
        <p:nvSpPr>
          <p:cNvPr id="8" name="Slide Number Placeholder 5">
            <a:extLst>
              <a:ext uri="{FF2B5EF4-FFF2-40B4-BE49-F238E27FC236}">
                <a16:creationId xmlns:a16="http://schemas.microsoft.com/office/drawing/2014/main" id="{6A20FA57-0AF9-1413-C894-DA638B54CD63}"/>
              </a:ext>
              <a:ext uri="{C183D7F6-B498-43B3-948B-1728B52AA6E4}">
                <adec:decorative xmlns:adec="http://schemas.microsoft.com/office/drawing/2017/decorative" val="1"/>
              </a:ext>
            </a:extLst>
          </p:cNvPr>
          <p:cNvSpPr>
            <a:spLocks noGrp="1"/>
          </p:cNvSpPr>
          <p:nvPr>
            <p:ph type="sldNum" sz="quarter" idx="4"/>
          </p:nvPr>
        </p:nvSpPr>
        <p:spPr>
          <a:xfrm>
            <a:off x="11099800" y="6200775"/>
            <a:ext cx="433388" cy="236524"/>
          </a:xfrm>
          <a:prstGeom prst="rect">
            <a:avLst/>
          </a:prstGeom>
        </p:spPr>
        <p:txBody>
          <a:bodyPr vert="horz" lIns="0" tIns="0" rIns="0" bIns="0" rtlCol="0" anchor="t" anchorCtr="0"/>
          <a:lstStyle>
            <a:lvl1pPr algn="r">
              <a:defRPr sz="1000">
                <a:solidFill>
                  <a:schemeClr val="tx1"/>
                </a:solidFill>
              </a:defRPr>
            </a:lvl1pPr>
          </a:lstStyle>
          <a:p>
            <a:fld id="{C0C62918-07B2-4CAA-831C-DB090AA27E57}" type="slidenum">
              <a:rPr lang="en-AU" smtClean="0"/>
              <a:pPr/>
              <a:t>‹#›</a:t>
            </a:fld>
            <a:endParaRPr lang="en-AU" dirty="0"/>
          </a:p>
        </p:txBody>
      </p:sp>
      <p:sp>
        <p:nvSpPr>
          <p:cNvPr id="11" name="Title 1">
            <a:extLst>
              <a:ext uri="{FF2B5EF4-FFF2-40B4-BE49-F238E27FC236}">
                <a16:creationId xmlns:a16="http://schemas.microsoft.com/office/drawing/2014/main" id="{1DA45FB5-6B63-FA45-340D-FDA26B737F0D}"/>
              </a:ext>
            </a:extLst>
          </p:cNvPr>
          <p:cNvSpPr>
            <a:spLocks noGrp="1"/>
          </p:cNvSpPr>
          <p:nvPr>
            <p:ph type="title"/>
          </p:nvPr>
        </p:nvSpPr>
        <p:spPr>
          <a:xfrm>
            <a:off x="658813" y="657226"/>
            <a:ext cx="5149851" cy="806945"/>
          </a:xfrm>
        </p:spPr>
        <p:txBody>
          <a:bodyPr/>
          <a:lstStyle/>
          <a:p>
            <a:r>
              <a:rPr lang="en-US"/>
              <a:t>Click to edit Master title style</a:t>
            </a:r>
            <a:endParaRPr lang="en-AU" dirty="0"/>
          </a:p>
        </p:txBody>
      </p:sp>
    </p:spTree>
    <p:extLst>
      <p:ext uri="{BB962C8B-B14F-4D97-AF65-F5344CB8AC3E}">
        <p14:creationId xmlns:p14="http://schemas.microsoft.com/office/powerpoint/2010/main" val="1971512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p:cNvSpPr>
            <a:spLocks noGrp="1"/>
          </p:cNvSpPr>
          <p:nvPr>
            <p:ph type="body" sz="quarter" idx="11" hasCustomPrompt="1"/>
          </p:nvPr>
        </p:nvSpPr>
        <p:spPr>
          <a:xfrm>
            <a:off x="2276635" y="5041794"/>
            <a:ext cx="5292725" cy="287338"/>
          </a:xfrm>
        </p:spPr>
        <p:txBody>
          <a:bodyPr>
            <a:normAutofit/>
          </a:bodyPr>
          <a:lstStyle>
            <a:lvl1pPr>
              <a:defRPr sz="1400" b="1">
                <a:solidFill>
                  <a:schemeClr val="bg1"/>
                </a:solidFill>
              </a:defRPr>
            </a:lvl1pPr>
          </a:lstStyle>
          <a:p>
            <a:pPr lvl="0"/>
            <a:r>
              <a:rPr lang="en-US" dirty="0"/>
              <a:t>Presented by Name Surname</a:t>
            </a:r>
            <a:endParaRPr lang="en-AU" dirty="0"/>
          </a:p>
        </p:txBody>
      </p:sp>
      <p:pic>
        <p:nvPicPr>
          <p:cNvPr id="6" name="Picture 5" descr="Icon&#10;&#10;Description automatically generated">
            <a:extLst>
              <a:ext uri="{FF2B5EF4-FFF2-40B4-BE49-F238E27FC236}">
                <a16:creationId xmlns:a16="http://schemas.microsoft.com/office/drawing/2014/main" id="{C5BFF4FA-1A04-C63C-BD6C-E6DFBD31BA89}"/>
              </a:ext>
            </a:extLst>
          </p:cNvPr>
          <p:cNvPicPr>
            <a:picLocks noChangeAspect="1"/>
          </p:cNvPicPr>
          <p:nvPr userDrawn="1"/>
        </p:nvPicPr>
        <p:blipFill>
          <a:blip r:embed="rId3"/>
          <a:stretch>
            <a:fillRect/>
          </a:stretch>
        </p:blipFill>
        <p:spPr>
          <a:xfrm>
            <a:off x="381000" y="1522480"/>
            <a:ext cx="7772400" cy="3126232"/>
          </a:xfrm>
          <a:prstGeom prst="rect">
            <a:avLst/>
          </a:prstGeom>
        </p:spPr>
      </p:pic>
      <p:sp>
        <p:nvSpPr>
          <p:cNvPr id="4" name="Date Placeholder 3"/>
          <p:cNvSpPr>
            <a:spLocks noGrp="1"/>
          </p:cNvSpPr>
          <p:nvPr>
            <p:ph type="dt" sz="half" idx="10"/>
          </p:nvPr>
        </p:nvSpPr>
        <p:spPr>
          <a:xfrm>
            <a:off x="2276635" y="5329132"/>
            <a:ext cx="5292724" cy="236524"/>
          </a:xfrm>
        </p:spPr>
        <p:txBody>
          <a:bodyPr/>
          <a:lstStyle>
            <a:lvl1pPr algn="l">
              <a:defRPr sz="1400">
                <a:solidFill>
                  <a:schemeClr val="bg1"/>
                </a:solidFill>
              </a:defRPr>
            </a:lvl1pPr>
          </a:lstStyle>
          <a:p>
            <a:fld id="{13509348-20A1-44C1-A3B6-3BB4F418032C}" type="datetime4">
              <a:rPr lang="en-AU" smtClean="0"/>
              <a:t>29 September 2022</a:t>
            </a:fld>
            <a:endParaRPr lang="en-AU"/>
          </a:p>
        </p:txBody>
      </p:sp>
      <p:pic>
        <p:nvPicPr>
          <p:cNvPr id="11" name="Picture 10" descr="Text&#10;&#10;Description automatically generated">
            <a:extLst>
              <a:ext uri="{FF2B5EF4-FFF2-40B4-BE49-F238E27FC236}">
                <a16:creationId xmlns:a16="http://schemas.microsoft.com/office/drawing/2014/main" id="{9C70348F-20C5-F2BE-7E8C-714C113D8C0A}"/>
              </a:ext>
            </a:extLst>
          </p:cNvPr>
          <p:cNvPicPr>
            <a:picLocks noChangeAspect="1"/>
          </p:cNvPicPr>
          <p:nvPr userDrawn="1"/>
        </p:nvPicPr>
        <p:blipFill>
          <a:blip r:embed="rId4"/>
          <a:stretch>
            <a:fillRect/>
          </a:stretch>
        </p:blipFill>
        <p:spPr>
          <a:xfrm>
            <a:off x="1346280" y="541077"/>
            <a:ext cx="4343400" cy="787400"/>
          </a:xfrm>
          <a:prstGeom prst="rect">
            <a:avLst/>
          </a:prstGeom>
        </p:spPr>
      </p:pic>
      <p:sp>
        <p:nvSpPr>
          <p:cNvPr id="13" name="Title 1">
            <a:extLst>
              <a:ext uri="{FF2B5EF4-FFF2-40B4-BE49-F238E27FC236}">
                <a16:creationId xmlns:a16="http://schemas.microsoft.com/office/drawing/2014/main" id="{40CF774A-A985-7F1F-9585-BE22340403B8}"/>
              </a:ext>
            </a:extLst>
          </p:cNvPr>
          <p:cNvSpPr>
            <a:spLocks noGrp="1"/>
          </p:cNvSpPr>
          <p:nvPr>
            <p:ph type="ctrTitle" hasCustomPrompt="1"/>
          </p:nvPr>
        </p:nvSpPr>
        <p:spPr>
          <a:xfrm>
            <a:off x="2276634" y="2444712"/>
            <a:ext cx="5292725" cy="1635967"/>
          </a:xfrm>
        </p:spPr>
        <p:txBody>
          <a:bodyPr anchor="b" anchorCtr="0">
            <a:normAutofit/>
          </a:bodyPr>
          <a:lstStyle>
            <a:lvl1pPr algn="l">
              <a:defRPr sz="3000">
                <a:solidFill>
                  <a:schemeClr val="bg1"/>
                </a:solidFill>
              </a:defRPr>
            </a:lvl1pPr>
          </a:lstStyle>
          <a:p>
            <a:r>
              <a:rPr lang="en-US" dirty="0"/>
              <a:t>Thank you</a:t>
            </a:r>
            <a:endParaRPr lang="en-AU" dirty="0"/>
          </a:p>
        </p:txBody>
      </p:sp>
    </p:spTree>
    <p:extLst>
      <p:ext uri="{BB962C8B-B14F-4D97-AF65-F5344CB8AC3E}">
        <p14:creationId xmlns:p14="http://schemas.microsoft.com/office/powerpoint/2010/main" val="1540184286"/>
      </p:ext>
    </p:extLst>
  </p:cSld>
  <p:clrMapOvr>
    <a:masterClrMapping/>
  </p:clrMapOvr>
  <p:extLst>
    <p:ext uri="{DCECCB84-F9BA-43D5-87BE-67443E8EF086}">
      <p15:sldGuideLst xmlns:p15="http://schemas.microsoft.com/office/powerpoint/2012/main">
        <p15:guide id="3" pos="7265">
          <p15:clr>
            <a:srgbClr val="FBAE40"/>
          </p15:clr>
        </p15:guide>
        <p15:guide id="4" orient="horz" pos="2160">
          <p15:clr>
            <a:srgbClr val="FBAE40"/>
          </p15:clr>
        </p15:guide>
        <p15:guide id="5" orient="horz" pos="1979">
          <p15:clr>
            <a:srgbClr val="FBAE40"/>
          </p15:clr>
        </p15:guide>
        <p15:guide id="6" pos="4339">
          <p15:clr>
            <a:srgbClr val="FBAE40"/>
          </p15:clr>
        </p15:guide>
        <p15:guide id="7" pos="1005">
          <p15:clr>
            <a:srgbClr val="FBAE40"/>
          </p15:clr>
        </p15:guide>
        <p15:guide id="8" orient="horz" pos="2886">
          <p15:clr>
            <a:srgbClr val="FBAE40"/>
          </p15:clr>
        </p15:guide>
        <p15:guide id="9" orient="horz" pos="30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6" name="Picture Placeholder 5">
            <a:extLst>
              <a:ext uri="{C183D7F6-B498-43B3-948B-1728B52AA6E4}">
                <adec:decorative xmlns:adec="http://schemas.microsoft.com/office/drawing/2017/decorative" val="1"/>
              </a:ext>
            </a:extLst>
          </p:cNvPr>
          <p:cNvSpPr>
            <a:spLocks noGrp="1"/>
          </p:cNvSpPr>
          <p:nvPr>
            <p:ph type="pic" sz="quarter" idx="12" hasCustomPrompt="1"/>
          </p:nvPr>
        </p:nvSpPr>
        <p:spPr>
          <a:xfrm>
            <a:off x="6383338" y="657225"/>
            <a:ext cx="5808662" cy="5256213"/>
          </a:xfrm>
          <a:solidFill>
            <a:schemeClr val="bg2"/>
          </a:solidFill>
        </p:spPr>
        <p:txBody>
          <a:bodyPr>
            <a:normAutofit/>
          </a:bodyPr>
          <a:lstStyle>
            <a:lvl1pPr>
              <a:defRPr sz="1200" baseline="0">
                <a:solidFill>
                  <a:schemeClr val="accent4"/>
                </a:solidFill>
              </a:defRPr>
            </a:lvl1pPr>
          </a:lstStyle>
          <a:p>
            <a:r>
              <a:rPr lang="en-US" sz="1200" dirty="0"/>
              <a:t>PHOTO</a:t>
            </a:r>
          </a:p>
        </p:txBody>
      </p:sp>
      <p:sp>
        <p:nvSpPr>
          <p:cNvPr id="16" name="Title 1">
            <a:extLst>
              <a:ext uri="{FF2B5EF4-FFF2-40B4-BE49-F238E27FC236}">
                <a16:creationId xmlns:a16="http://schemas.microsoft.com/office/drawing/2014/main" id="{F369846E-2256-8D1A-4785-60124348987B}"/>
              </a:ext>
            </a:extLst>
          </p:cNvPr>
          <p:cNvSpPr>
            <a:spLocks noGrp="1"/>
          </p:cNvSpPr>
          <p:nvPr>
            <p:ph type="ctrTitle"/>
          </p:nvPr>
        </p:nvSpPr>
        <p:spPr>
          <a:xfrm>
            <a:off x="619668" y="2029537"/>
            <a:ext cx="5292725" cy="1635967"/>
          </a:xfrm>
        </p:spPr>
        <p:txBody>
          <a:bodyPr anchor="b" anchorCtr="0">
            <a:normAutofit/>
          </a:bodyPr>
          <a:lstStyle>
            <a:lvl1pPr algn="l">
              <a:defRPr sz="3000">
                <a:solidFill>
                  <a:schemeClr val="tx2"/>
                </a:solidFill>
              </a:defRPr>
            </a:lvl1pPr>
          </a:lstStyle>
          <a:p>
            <a:r>
              <a:rPr lang="en-US"/>
              <a:t>Click to edit Master title style</a:t>
            </a:r>
            <a:endParaRPr lang="en-AU" dirty="0"/>
          </a:p>
        </p:txBody>
      </p:sp>
      <p:sp>
        <p:nvSpPr>
          <p:cNvPr id="17" name="Subtitle 2">
            <a:extLst>
              <a:ext uri="{FF2B5EF4-FFF2-40B4-BE49-F238E27FC236}">
                <a16:creationId xmlns:a16="http://schemas.microsoft.com/office/drawing/2014/main" id="{2D5DF53E-16BC-2DC7-C018-29BF1B4A5DBA}"/>
              </a:ext>
            </a:extLst>
          </p:cNvPr>
          <p:cNvSpPr>
            <a:spLocks noGrp="1"/>
          </p:cNvSpPr>
          <p:nvPr>
            <p:ph type="subTitle" idx="1"/>
          </p:nvPr>
        </p:nvSpPr>
        <p:spPr>
          <a:xfrm>
            <a:off x="619668" y="3866274"/>
            <a:ext cx="5292725" cy="880607"/>
          </a:xfrm>
        </p:spPr>
        <p:txBody>
          <a:bodyPr anchor="t" anchorCtr="0">
            <a:normAutofit/>
          </a:bodyPr>
          <a:lstStyle>
            <a:lvl1pPr marL="0" indent="0" algn="l">
              <a:buNone/>
              <a:defRPr sz="22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18" name="Text Placeholder 8">
            <a:extLst>
              <a:ext uri="{FF2B5EF4-FFF2-40B4-BE49-F238E27FC236}">
                <a16:creationId xmlns:a16="http://schemas.microsoft.com/office/drawing/2014/main" id="{62841827-02BB-F822-D5D3-18146C027AF7}"/>
              </a:ext>
            </a:extLst>
          </p:cNvPr>
          <p:cNvSpPr>
            <a:spLocks noGrp="1"/>
          </p:cNvSpPr>
          <p:nvPr>
            <p:ph type="body" sz="quarter" idx="11" hasCustomPrompt="1"/>
          </p:nvPr>
        </p:nvSpPr>
        <p:spPr>
          <a:xfrm>
            <a:off x="619669" y="5018799"/>
            <a:ext cx="5292725" cy="287338"/>
          </a:xfrm>
        </p:spPr>
        <p:txBody>
          <a:bodyPr>
            <a:normAutofit/>
          </a:bodyPr>
          <a:lstStyle>
            <a:lvl1pPr>
              <a:defRPr sz="1400" b="1">
                <a:solidFill>
                  <a:schemeClr val="tx2"/>
                </a:solidFill>
              </a:defRPr>
            </a:lvl1pPr>
          </a:lstStyle>
          <a:p>
            <a:pPr lvl="0"/>
            <a:r>
              <a:rPr lang="en-US" dirty="0"/>
              <a:t>Presented by Name Surname</a:t>
            </a:r>
            <a:endParaRPr lang="en-AU" dirty="0"/>
          </a:p>
        </p:txBody>
      </p:sp>
      <p:sp>
        <p:nvSpPr>
          <p:cNvPr id="19" name="Date Placeholder 3">
            <a:extLst>
              <a:ext uri="{FF2B5EF4-FFF2-40B4-BE49-F238E27FC236}">
                <a16:creationId xmlns:a16="http://schemas.microsoft.com/office/drawing/2014/main" id="{D7A1EFED-AD1C-0A6B-E376-51A041C859C1}"/>
              </a:ext>
            </a:extLst>
          </p:cNvPr>
          <p:cNvSpPr>
            <a:spLocks noGrp="1"/>
          </p:cNvSpPr>
          <p:nvPr>
            <p:ph type="dt" sz="half" idx="10"/>
          </p:nvPr>
        </p:nvSpPr>
        <p:spPr>
          <a:xfrm>
            <a:off x="619669" y="5306137"/>
            <a:ext cx="5292724" cy="236524"/>
          </a:xfrm>
        </p:spPr>
        <p:txBody>
          <a:bodyPr/>
          <a:lstStyle>
            <a:lvl1pPr algn="l">
              <a:defRPr sz="1400">
                <a:solidFill>
                  <a:schemeClr val="tx2"/>
                </a:solidFill>
              </a:defRPr>
            </a:lvl1pPr>
          </a:lstStyle>
          <a:p>
            <a:fld id="{3613D559-C2CF-434D-A7AE-5852937110F1}" type="datetime4">
              <a:rPr lang="en-AU" smtClean="0"/>
              <a:pPr/>
              <a:t>29 September 2022</a:t>
            </a:fld>
            <a:endParaRPr lang="en-AU"/>
          </a:p>
        </p:txBody>
      </p:sp>
      <p:pic>
        <p:nvPicPr>
          <p:cNvPr id="21" name="Picture 20" descr="A picture containing text&#10;&#10;Description automatically generated">
            <a:extLst>
              <a:ext uri="{FF2B5EF4-FFF2-40B4-BE49-F238E27FC236}">
                <a16:creationId xmlns:a16="http://schemas.microsoft.com/office/drawing/2014/main" id="{1B9D540A-D596-90FC-D90E-E033F0634A50}"/>
              </a:ext>
            </a:extLst>
          </p:cNvPr>
          <p:cNvPicPr>
            <a:picLocks noChangeAspect="1"/>
          </p:cNvPicPr>
          <p:nvPr userDrawn="1"/>
        </p:nvPicPr>
        <p:blipFill rotWithShape="1">
          <a:blip r:embed="rId2"/>
          <a:srcRect t="3334" b="3334"/>
          <a:stretch/>
        </p:blipFill>
        <p:spPr>
          <a:xfrm>
            <a:off x="0" y="236504"/>
            <a:ext cx="12192000" cy="6621496"/>
          </a:xfrm>
          <a:prstGeom prst="rect">
            <a:avLst/>
          </a:prstGeom>
        </p:spPr>
      </p:pic>
    </p:spTree>
    <p:extLst>
      <p:ext uri="{BB962C8B-B14F-4D97-AF65-F5344CB8AC3E}">
        <p14:creationId xmlns:p14="http://schemas.microsoft.com/office/powerpoint/2010/main" val="3272108906"/>
      </p:ext>
    </p:extLst>
  </p:cSld>
  <p:clrMapOvr>
    <a:masterClrMapping/>
  </p:clrMapOvr>
  <p:extLst>
    <p:ext uri="{DCECCB84-F9BA-43D5-87BE-67443E8EF086}">
      <p15:sldGuideLst xmlns:p15="http://schemas.microsoft.com/office/powerpoint/2012/main">
        <p15:guide id="3" pos="7265">
          <p15:clr>
            <a:srgbClr val="FBAE40"/>
          </p15:clr>
        </p15:guide>
        <p15:guide id="4" orient="horz" pos="2160">
          <p15:clr>
            <a:srgbClr val="FBAE40"/>
          </p15:clr>
        </p15:guide>
        <p15:guide id="5" orient="horz" pos="1979">
          <p15:clr>
            <a:srgbClr val="FBAE40"/>
          </p15:clr>
        </p15:guide>
        <p15:guide id="6" pos="3840" userDrawn="1">
          <p15:clr>
            <a:srgbClr val="FBAE40"/>
          </p15:clr>
        </p15:guide>
        <p15:guide id="7" pos="1005">
          <p15:clr>
            <a:srgbClr val="FBAE40"/>
          </p15:clr>
        </p15:guide>
        <p15:guide id="8" orient="horz" pos="2886">
          <p15:clr>
            <a:srgbClr val="FBAE40"/>
          </p15:clr>
        </p15:guide>
        <p15:guide id="9" orient="horz" pos="30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8A9E9E25-48F8-7328-B544-200F6536CCDE}"/>
              </a:ext>
            </a:extLst>
          </p:cNvPr>
          <p:cNvPicPr>
            <a:picLocks noChangeAspect="1"/>
          </p:cNvPicPr>
          <p:nvPr userDrawn="1"/>
        </p:nvPicPr>
        <p:blipFill>
          <a:blip r:embed="rId2"/>
          <a:stretch>
            <a:fillRect/>
          </a:stretch>
        </p:blipFill>
        <p:spPr>
          <a:xfrm>
            <a:off x="0" y="0"/>
            <a:ext cx="12192000" cy="6858000"/>
          </a:xfrm>
          <a:prstGeom prst="rect">
            <a:avLst/>
          </a:prstGeom>
          <a:solidFill>
            <a:schemeClr val="bg1"/>
          </a:solidFill>
        </p:spPr>
      </p:pic>
      <p:sp>
        <p:nvSpPr>
          <p:cNvPr id="11" name="Title Placeholder 1">
            <a:extLst>
              <a:ext uri="{FF2B5EF4-FFF2-40B4-BE49-F238E27FC236}">
                <a16:creationId xmlns:a16="http://schemas.microsoft.com/office/drawing/2014/main" id="{E432B728-235D-BCF8-2D84-2A7522BF0411}"/>
              </a:ext>
            </a:extLst>
          </p:cNvPr>
          <p:cNvSpPr>
            <a:spLocks noGrp="1"/>
          </p:cNvSpPr>
          <p:nvPr>
            <p:ph type="title"/>
          </p:nvPr>
        </p:nvSpPr>
        <p:spPr>
          <a:xfrm>
            <a:off x="658813" y="657226"/>
            <a:ext cx="10874375" cy="806945"/>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12" name="Text Placeholder 2">
            <a:extLst>
              <a:ext uri="{FF2B5EF4-FFF2-40B4-BE49-F238E27FC236}">
                <a16:creationId xmlns:a16="http://schemas.microsoft.com/office/drawing/2014/main" id="{F4C94F7E-2032-0389-47A1-E9257D27C091}"/>
              </a:ext>
            </a:extLst>
          </p:cNvPr>
          <p:cNvSpPr>
            <a:spLocks noGrp="1"/>
          </p:cNvSpPr>
          <p:nvPr>
            <p:ph idx="1"/>
          </p:nvPr>
        </p:nvSpPr>
        <p:spPr>
          <a:xfrm>
            <a:off x="658813" y="1592265"/>
            <a:ext cx="10874375" cy="4321174"/>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Date Placeholder 3">
            <a:extLst>
              <a:ext uri="{FF2B5EF4-FFF2-40B4-BE49-F238E27FC236}">
                <a16:creationId xmlns:a16="http://schemas.microsoft.com/office/drawing/2014/main" id="{D79DFB29-111D-92DD-8577-9CC3AB11C37C}"/>
              </a:ext>
              <a:ext uri="{C183D7F6-B498-43B3-948B-1728B52AA6E4}">
                <adec:decorative xmlns:adec="http://schemas.microsoft.com/office/drawing/2017/decorative" val="1"/>
              </a:ext>
            </a:extLst>
          </p:cNvPr>
          <p:cNvSpPr>
            <a:spLocks noGrp="1"/>
          </p:cNvSpPr>
          <p:nvPr>
            <p:ph type="dt" sz="half" idx="2"/>
          </p:nvPr>
        </p:nvSpPr>
        <p:spPr>
          <a:xfrm>
            <a:off x="8356600" y="6200775"/>
            <a:ext cx="2743200" cy="236524"/>
          </a:xfrm>
          <a:prstGeom prst="rect">
            <a:avLst/>
          </a:prstGeom>
        </p:spPr>
        <p:txBody>
          <a:bodyPr vert="horz" lIns="0" tIns="0" rIns="0" bIns="0" rtlCol="0" anchor="t" anchorCtr="0"/>
          <a:lstStyle>
            <a:lvl1pPr algn="r">
              <a:defRPr sz="1000">
                <a:solidFill>
                  <a:schemeClr val="tx1"/>
                </a:solidFill>
              </a:defRPr>
            </a:lvl1pPr>
          </a:lstStyle>
          <a:p>
            <a:fld id="{CFD3AEDF-B4EF-4306-B838-142A15E46128}" type="datetime4">
              <a:rPr lang="en-AU" smtClean="0"/>
              <a:t>29 September 2022</a:t>
            </a:fld>
            <a:endParaRPr lang="en-AU" dirty="0"/>
          </a:p>
        </p:txBody>
      </p:sp>
      <p:sp>
        <p:nvSpPr>
          <p:cNvPr id="14" name="Slide Number Placeholder 5">
            <a:extLst>
              <a:ext uri="{FF2B5EF4-FFF2-40B4-BE49-F238E27FC236}">
                <a16:creationId xmlns:a16="http://schemas.microsoft.com/office/drawing/2014/main" id="{2CC320BC-4F42-CBFE-FE5A-BC5AC77C0DC2}"/>
              </a:ext>
              <a:ext uri="{C183D7F6-B498-43B3-948B-1728B52AA6E4}">
                <adec:decorative xmlns:adec="http://schemas.microsoft.com/office/drawing/2017/decorative" val="1"/>
              </a:ext>
            </a:extLst>
          </p:cNvPr>
          <p:cNvSpPr>
            <a:spLocks noGrp="1"/>
          </p:cNvSpPr>
          <p:nvPr>
            <p:ph type="sldNum" sz="quarter" idx="4"/>
          </p:nvPr>
        </p:nvSpPr>
        <p:spPr>
          <a:xfrm>
            <a:off x="11099800" y="6200775"/>
            <a:ext cx="433388" cy="236524"/>
          </a:xfrm>
          <a:prstGeom prst="rect">
            <a:avLst/>
          </a:prstGeom>
        </p:spPr>
        <p:txBody>
          <a:bodyPr vert="horz" lIns="0" tIns="0" rIns="0" bIns="0" rtlCol="0" anchor="t" anchorCtr="0"/>
          <a:lstStyle>
            <a:lvl1pPr algn="r">
              <a:defRPr sz="1000">
                <a:solidFill>
                  <a:schemeClr val="tx1"/>
                </a:solidFill>
              </a:defRPr>
            </a:lvl1pPr>
          </a:lstStyle>
          <a:p>
            <a:fld id="{C0C62918-07B2-4CAA-831C-DB090AA27E57}" type="slidenum">
              <a:rPr lang="en-AU" smtClean="0"/>
              <a:pPr/>
              <a:t>‹#›</a:t>
            </a:fld>
            <a:endParaRPr lang="en-AU" dirty="0"/>
          </a:p>
        </p:txBody>
      </p:sp>
    </p:spTree>
    <p:extLst>
      <p:ext uri="{BB962C8B-B14F-4D97-AF65-F5344CB8AC3E}">
        <p14:creationId xmlns:p14="http://schemas.microsoft.com/office/powerpoint/2010/main" val="210843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9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 Quo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EF18C3D-0F98-252E-1A75-6E63E2F0E51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icture Placeholder 5">
            <a:extLst>
              <a:ext uri="{FF2B5EF4-FFF2-40B4-BE49-F238E27FC236}">
                <a16:creationId xmlns:a16="http://schemas.microsoft.com/office/drawing/2014/main" id="{E3E2EB6D-C0AB-4562-E9E8-B7559CB8C4F3}"/>
              </a:ext>
              <a:ext uri="{C183D7F6-B498-43B3-948B-1728B52AA6E4}">
                <adec:decorative xmlns:adec="http://schemas.microsoft.com/office/drawing/2017/decorative" val="1"/>
              </a:ext>
            </a:extLst>
          </p:cNvPr>
          <p:cNvSpPr>
            <a:spLocks noGrp="1"/>
          </p:cNvSpPr>
          <p:nvPr>
            <p:ph type="pic" sz="quarter" idx="12" hasCustomPrompt="1"/>
          </p:nvPr>
        </p:nvSpPr>
        <p:spPr>
          <a:xfrm>
            <a:off x="6383338" y="657225"/>
            <a:ext cx="5808662" cy="5256213"/>
          </a:xfrm>
          <a:solidFill>
            <a:schemeClr val="bg2"/>
          </a:solidFill>
        </p:spPr>
        <p:txBody>
          <a:bodyPr>
            <a:normAutofit/>
          </a:bodyPr>
          <a:lstStyle>
            <a:lvl1pPr>
              <a:defRPr sz="1200" baseline="0">
                <a:solidFill>
                  <a:schemeClr val="accent4"/>
                </a:solidFill>
              </a:defRPr>
            </a:lvl1pPr>
          </a:lstStyle>
          <a:p>
            <a:r>
              <a:rPr lang="en-US" sz="1200" dirty="0"/>
              <a:t>PHOTO</a:t>
            </a:r>
          </a:p>
        </p:txBody>
      </p:sp>
      <p:sp>
        <p:nvSpPr>
          <p:cNvPr id="15" name="Title 1">
            <a:extLst>
              <a:ext uri="{FF2B5EF4-FFF2-40B4-BE49-F238E27FC236}">
                <a16:creationId xmlns:a16="http://schemas.microsoft.com/office/drawing/2014/main" id="{B3B9ACD7-0C28-833E-D94F-1AE0DF7C205A}"/>
              </a:ext>
            </a:extLst>
          </p:cNvPr>
          <p:cNvSpPr>
            <a:spLocks noGrp="1"/>
          </p:cNvSpPr>
          <p:nvPr>
            <p:ph type="ctrTitle"/>
          </p:nvPr>
        </p:nvSpPr>
        <p:spPr>
          <a:xfrm>
            <a:off x="619668" y="2029537"/>
            <a:ext cx="5292725" cy="1635967"/>
          </a:xfrm>
        </p:spPr>
        <p:txBody>
          <a:bodyPr anchor="b" anchorCtr="0">
            <a:normAutofit/>
          </a:bodyPr>
          <a:lstStyle>
            <a:lvl1pPr algn="l">
              <a:defRPr sz="3000">
                <a:solidFill>
                  <a:schemeClr val="bg2"/>
                </a:solidFill>
              </a:defRPr>
            </a:lvl1pPr>
          </a:lstStyle>
          <a:p>
            <a:r>
              <a:rPr lang="en-US"/>
              <a:t>Click to edit Master title style</a:t>
            </a:r>
            <a:endParaRPr lang="en-AU" dirty="0"/>
          </a:p>
        </p:txBody>
      </p:sp>
      <p:sp>
        <p:nvSpPr>
          <p:cNvPr id="16" name="Subtitle 2">
            <a:extLst>
              <a:ext uri="{FF2B5EF4-FFF2-40B4-BE49-F238E27FC236}">
                <a16:creationId xmlns:a16="http://schemas.microsoft.com/office/drawing/2014/main" id="{EB8B5FA9-C7B8-1F5B-DF01-78DD85C388E6}"/>
              </a:ext>
            </a:extLst>
          </p:cNvPr>
          <p:cNvSpPr>
            <a:spLocks noGrp="1"/>
          </p:cNvSpPr>
          <p:nvPr>
            <p:ph type="subTitle" idx="1"/>
          </p:nvPr>
        </p:nvSpPr>
        <p:spPr>
          <a:xfrm>
            <a:off x="619668" y="3866274"/>
            <a:ext cx="5292725" cy="880607"/>
          </a:xfrm>
        </p:spPr>
        <p:txBody>
          <a:bodyPr anchor="t" anchorCtr="0">
            <a:normAutofit/>
          </a:bodyPr>
          <a:lstStyle>
            <a:lvl1pPr marL="0" indent="0" algn="l">
              <a:buNone/>
              <a:defRPr sz="22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17" name="Text Placeholder 8">
            <a:extLst>
              <a:ext uri="{FF2B5EF4-FFF2-40B4-BE49-F238E27FC236}">
                <a16:creationId xmlns:a16="http://schemas.microsoft.com/office/drawing/2014/main" id="{8853DA3C-A6AA-D0D2-64D9-D54C2A2376CE}"/>
              </a:ext>
            </a:extLst>
          </p:cNvPr>
          <p:cNvSpPr>
            <a:spLocks noGrp="1"/>
          </p:cNvSpPr>
          <p:nvPr>
            <p:ph type="body" sz="quarter" idx="11" hasCustomPrompt="1"/>
          </p:nvPr>
        </p:nvSpPr>
        <p:spPr>
          <a:xfrm>
            <a:off x="619669" y="5018799"/>
            <a:ext cx="5292725" cy="287338"/>
          </a:xfrm>
        </p:spPr>
        <p:txBody>
          <a:bodyPr>
            <a:normAutofit/>
          </a:bodyPr>
          <a:lstStyle>
            <a:lvl1pPr>
              <a:defRPr sz="1400" b="1">
                <a:solidFill>
                  <a:schemeClr val="bg2"/>
                </a:solidFill>
              </a:defRPr>
            </a:lvl1pPr>
          </a:lstStyle>
          <a:p>
            <a:pPr lvl="0"/>
            <a:r>
              <a:rPr lang="en-US" dirty="0"/>
              <a:t>Presented by Name Surname</a:t>
            </a:r>
            <a:endParaRPr lang="en-AU" dirty="0"/>
          </a:p>
        </p:txBody>
      </p:sp>
      <p:sp>
        <p:nvSpPr>
          <p:cNvPr id="18" name="Date Placeholder 3">
            <a:extLst>
              <a:ext uri="{FF2B5EF4-FFF2-40B4-BE49-F238E27FC236}">
                <a16:creationId xmlns:a16="http://schemas.microsoft.com/office/drawing/2014/main" id="{992AD02E-A80C-EC48-F179-67E2978438AF}"/>
              </a:ext>
            </a:extLst>
          </p:cNvPr>
          <p:cNvSpPr>
            <a:spLocks noGrp="1"/>
          </p:cNvSpPr>
          <p:nvPr>
            <p:ph type="dt" sz="half" idx="10"/>
          </p:nvPr>
        </p:nvSpPr>
        <p:spPr>
          <a:xfrm>
            <a:off x="619669" y="5306137"/>
            <a:ext cx="5292724" cy="236524"/>
          </a:xfrm>
        </p:spPr>
        <p:txBody>
          <a:bodyPr/>
          <a:lstStyle>
            <a:lvl1pPr algn="l">
              <a:defRPr sz="1400">
                <a:solidFill>
                  <a:schemeClr val="bg2"/>
                </a:solidFill>
              </a:defRPr>
            </a:lvl1pPr>
          </a:lstStyle>
          <a:p>
            <a:fld id="{3613D559-C2CF-434D-A7AE-5852937110F1}" type="datetime4">
              <a:rPr lang="en-AU" smtClean="0"/>
              <a:pPr/>
              <a:t>29 September 2022</a:t>
            </a:fld>
            <a:endParaRPr lang="en-AU"/>
          </a:p>
        </p:txBody>
      </p:sp>
      <p:pic>
        <p:nvPicPr>
          <p:cNvPr id="19" name="Picture 18" descr="A picture containing text&#10;&#10;Description automatically generated">
            <a:extLst>
              <a:ext uri="{FF2B5EF4-FFF2-40B4-BE49-F238E27FC236}">
                <a16:creationId xmlns:a16="http://schemas.microsoft.com/office/drawing/2014/main" id="{71ECC55D-DF22-91C8-2574-AE4C073D8C20}"/>
              </a:ext>
            </a:extLst>
          </p:cNvPr>
          <p:cNvPicPr>
            <a:picLocks noChangeAspect="1"/>
          </p:cNvPicPr>
          <p:nvPr userDrawn="1"/>
        </p:nvPicPr>
        <p:blipFill rotWithShape="1">
          <a:blip r:embed="rId3"/>
          <a:srcRect t="3334" b="3334"/>
          <a:stretch/>
        </p:blipFill>
        <p:spPr>
          <a:xfrm>
            <a:off x="0" y="236504"/>
            <a:ext cx="12192000" cy="6621496"/>
          </a:xfrm>
          <a:prstGeom prst="rect">
            <a:avLst/>
          </a:prstGeom>
        </p:spPr>
      </p:pic>
    </p:spTree>
    <p:extLst>
      <p:ext uri="{BB962C8B-B14F-4D97-AF65-F5344CB8AC3E}">
        <p14:creationId xmlns:p14="http://schemas.microsoft.com/office/powerpoint/2010/main" val="255440024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9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Quote Graphic">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C66A7334-722A-70E4-5D16-78C843B3F2E5}"/>
              </a:ext>
            </a:extLst>
          </p:cNvPr>
          <p:cNvPicPr>
            <a:picLocks noChangeAspect="1"/>
          </p:cNvPicPr>
          <p:nvPr userDrawn="1"/>
        </p:nvPicPr>
        <p:blipFill>
          <a:blip r:embed="rId2"/>
          <a:stretch>
            <a:fillRect/>
          </a:stretch>
        </p:blipFill>
        <p:spPr>
          <a:xfrm>
            <a:off x="0" y="0"/>
            <a:ext cx="12192000" cy="6858000"/>
          </a:xfrm>
          <a:prstGeom prst="rect">
            <a:avLst/>
          </a:prstGeom>
          <a:solidFill>
            <a:schemeClr val="bg1"/>
          </a:solidFill>
        </p:spPr>
      </p:pic>
      <p:sp>
        <p:nvSpPr>
          <p:cNvPr id="10" name="Title 1">
            <a:extLst>
              <a:ext uri="{FF2B5EF4-FFF2-40B4-BE49-F238E27FC236}">
                <a16:creationId xmlns:a16="http://schemas.microsoft.com/office/drawing/2014/main" id="{53E7244C-91B2-4DAD-6998-1E6614F4BCC5}"/>
              </a:ext>
            </a:extLst>
          </p:cNvPr>
          <p:cNvSpPr>
            <a:spLocks noGrp="1"/>
          </p:cNvSpPr>
          <p:nvPr>
            <p:ph type="title"/>
          </p:nvPr>
        </p:nvSpPr>
        <p:spPr>
          <a:xfrm>
            <a:off x="658813" y="1592263"/>
            <a:ext cx="5724525" cy="1643917"/>
          </a:xfrm>
        </p:spPr>
        <p:txBody>
          <a:bodyPr anchor="b">
            <a:normAutofit/>
          </a:bodyPr>
          <a:lstStyle>
            <a:lvl1pPr>
              <a:defRPr sz="3000">
                <a:solidFill>
                  <a:schemeClr val="accent2"/>
                </a:solidFill>
              </a:defRPr>
            </a:lvl1pPr>
          </a:lstStyle>
          <a:p>
            <a:r>
              <a:rPr lang="en-US"/>
              <a:t>Click to edit Master title style</a:t>
            </a:r>
            <a:endParaRPr lang="en-AU" dirty="0"/>
          </a:p>
        </p:txBody>
      </p:sp>
      <p:sp>
        <p:nvSpPr>
          <p:cNvPr id="11" name="Text Placeholder 2">
            <a:extLst>
              <a:ext uri="{FF2B5EF4-FFF2-40B4-BE49-F238E27FC236}">
                <a16:creationId xmlns:a16="http://schemas.microsoft.com/office/drawing/2014/main" id="{AC2B91DD-765C-E08F-6010-E17462715F43}"/>
              </a:ext>
            </a:extLst>
          </p:cNvPr>
          <p:cNvSpPr>
            <a:spLocks noGrp="1"/>
          </p:cNvSpPr>
          <p:nvPr>
            <p:ph type="body" idx="1"/>
          </p:nvPr>
        </p:nvSpPr>
        <p:spPr>
          <a:xfrm>
            <a:off x="658813" y="3429000"/>
            <a:ext cx="5724525" cy="1818861"/>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Date Placeholder 3">
            <a:extLst>
              <a:ext uri="{FF2B5EF4-FFF2-40B4-BE49-F238E27FC236}">
                <a16:creationId xmlns:a16="http://schemas.microsoft.com/office/drawing/2014/main" id="{B9527966-7059-4ACF-3CC2-EBDB4DA3F086}"/>
              </a:ext>
              <a:ext uri="{C183D7F6-B498-43B3-948B-1728B52AA6E4}">
                <adec:decorative xmlns:adec="http://schemas.microsoft.com/office/drawing/2017/decorative" val="1"/>
              </a:ext>
            </a:extLst>
          </p:cNvPr>
          <p:cNvSpPr>
            <a:spLocks noGrp="1"/>
          </p:cNvSpPr>
          <p:nvPr>
            <p:ph type="dt" sz="half" idx="2"/>
          </p:nvPr>
        </p:nvSpPr>
        <p:spPr>
          <a:xfrm>
            <a:off x="8356600" y="6200775"/>
            <a:ext cx="2743200" cy="236524"/>
          </a:xfrm>
          <a:prstGeom prst="rect">
            <a:avLst/>
          </a:prstGeom>
        </p:spPr>
        <p:txBody>
          <a:bodyPr vert="horz" lIns="0" tIns="0" rIns="0" bIns="0" rtlCol="0" anchor="t" anchorCtr="0"/>
          <a:lstStyle>
            <a:lvl1pPr algn="r">
              <a:defRPr sz="1000">
                <a:solidFill>
                  <a:schemeClr val="tx1"/>
                </a:solidFill>
              </a:defRPr>
            </a:lvl1pPr>
          </a:lstStyle>
          <a:p>
            <a:fld id="{CFD3AEDF-B4EF-4306-B838-142A15E46128}" type="datetime4">
              <a:rPr lang="en-AU" smtClean="0"/>
              <a:t>29 September 2022</a:t>
            </a:fld>
            <a:endParaRPr lang="en-AU" dirty="0"/>
          </a:p>
        </p:txBody>
      </p:sp>
      <p:sp>
        <p:nvSpPr>
          <p:cNvPr id="16" name="Slide Number Placeholder 5">
            <a:extLst>
              <a:ext uri="{FF2B5EF4-FFF2-40B4-BE49-F238E27FC236}">
                <a16:creationId xmlns:a16="http://schemas.microsoft.com/office/drawing/2014/main" id="{4262B093-581C-BA9C-E0B0-A84D1F5E4336}"/>
              </a:ext>
              <a:ext uri="{C183D7F6-B498-43B3-948B-1728B52AA6E4}">
                <adec:decorative xmlns:adec="http://schemas.microsoft.com/office/drawing/2017/decorative" val="1"/>
              </a:ext>
            </a:extLst>
          </p:cNvPr>
          <p:cNvSpPr>
            <a:spLocks noGrp="1"/>
          </p:cNvSpPr>
          <p:nvPr>
            <p:ph type="sldNum" sz="quarter" idx="4"/>
          </p:nvPr>
        </p:nvSpPr>
        <p:spPr>
          <a:xfrm>
            <a:off x="11099800" y="6200775"/>
            <a:ext cx="433388" cy="236524"/>
          </a:xfrm>
          <a:prstGeom prst="rect">
            <a:avLst/>
          </a:prstGeom>
        </p:spPr>
        <p:txBody>
          <a:bodyPr vert="horz" lIns="0" tIns="0" rIns="0" bIns="0" rtlCol="0" anchor="t" anchorCtr="0"/>
          <a:lstStyle>
            <a:lvl1pPr algn="r">
              <a:defRPr sz="1000">
                <a:solidFill>
                  <a:schemeClr val="tx1"/>
                </a:solidFill>
              </a:defRPr>
            </a:lvl1pPr>
          </a:lstStyle>
          <a:p>
            <a:fld id="{C0C62918-07B2-4CAA-831C-DB090AA27E57}" type="slidenum">
              <a:rPr lang="en-AU" smtClean="0"/>
              <a:pPr/>
              <a:t>‹#›</a:t>
            </a:fld>
            <a:endParaRPr lang="en-AU" dirty="0"/>
          </a:p>
        </p:txBody>
      </p:sp>
    </p:spTree>
    <p:extLst>
      <p:ext uri="{BB962C8B-B14F-4D97-AF65-F5344CB8AC3E}">
        <p14:creationId xmlns:p14="http://schemas.microsoft.com/office/powerpoint/2010/main" val="313194954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97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4">
            <a:extLst>
              <a:ext uri="{FF2B5EF4-FFF2-40B4-BE49-F238E27FC236}">
                <a16:creationId xmlns:a16="http://schemas.microsoft.com/office/drawing/2014/main" id="{BA76F35A-DEF1-AE12-2D57-20900B48683F}"/>
              </a:ext>
              <a:ext uri="{C183D7F6-B498-43B3-948B-1728B52AA6E4}">
                <adec:decorative xmlns:adec="http://schemas.microsoft.com/office/drawing/2017/decorative" val="1"/>
              </a:ext>
            </a:extLst>
          </p:cNvPr>
          <p:cNvSpPr>
            <a:spLocks noGrp="1"/>
          </p:cNvSpPr>
          <p:nvPr>
            <p:ph type="dt" sz="half" idx="10"/>
          </p:nvPr>
        </p:nvSpPr>
        <p:spPr>
          <a:xfrm>
            <a:off x="8356600" y="6200775"/>
            <a:ext cx="2743200" cy="236524"/>
          </a:xfrm>
        </p:spPr>
        <p:txBody>
          <a:bodyPr/>
          <a:lstStyle/>
          <a:p>
            <a:fld id="{FAE4E241-1553-4055-B5D6-BF0E894D85E4}" type="datetime4">
              <a:rPr lang="en-AU" smtClean="0"/>
              <a:t>29 September 2022</a:t>
            </a:fld>
            <a:endParaRPr lang="en-AU" dirty="0"/>
          </a:p>
        </p:txBody>
      </p:sp>
      <p:sp>
        <p:nvSpPr>
          <p:cNvPr id="8" name="Slide Number Placeholder 6">
            <a:extLst>
              <a:ext uri="{FF2B5EF4-FFF2-40B4-BE49-F238E27FC236}">
                <a16:creationId xmlns:a16="http://schemas.microsoft.com/office/drawing/2014/main" id="{F7AC4106-55B9-BF4F-0C28-5D6E8C89DF8A}"/>
              </a:ext>
              <a:ext uri="{C183D7F6-B498-43B3-948B-1728B52AA6E4}">
                <adec:decorative xmlns:adec="http://schemas.microsoft.com/office/drawing/2017/decorative" val="1"/>
              </a:ext>
            </a:extLst>
          </p:cNvPr>
          <p:cNvSpPr>
            <a:spLocks noGrp="1"/>
          </p:cNvSpPr>
          <p:nvPr>
            <p:ph type="sldNum" sz="quarter" idx="12"/>
          </p:nvPr>
        </p:nvSpPr>
        <p:spPr>
          <a:xfrm>
            <a:off x="11099800" y="6200775"/>
            <a:ext cx="433388" cy="236524"/>
          </a:xfrm>
        </p:spPr>
        <p:txBody>
          <a:bodyPr/>
          <a:lstStyle/>
          <a:p>
            <a:fld id="{C0C62918-07B2-4CAA-831C-DB090AA27E57}" type="slidenum">
              <a:rPr lang="en-AU" smtClean="0"/>
              <a:t>‹#›</a:t>
            </a:fld>
            <a:endParaRPr lang="en-AU" dirty="0"/>
          </a:p>
        </p:txBody>
      </p:sp>
    </p:spTree>
    <p:extLst>
      <p:ext uri="{BB962C8B-B14F-4D97-AF65-F5344CB8AC3E}">
        <p14:creationId xmlns:p14="http://schemas.microsoft.com/office/powerpoint/2010/main" val="16608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58814" y="1592263"/>
            <a:ext cx="514985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383338" y="1592263"/>
            <a:ext cx="514985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Date Placeholder 4">
            <a:extLst>
              <a:ext uri="{FF2B5EF4-FFF2-40B4-BE49-F238E27FC236}">
                <a16:creationId xmlns:a16="http://schemas.microsoft.com/office/drawing/2014/main" id="{49C5EA8D-5668-ADA6-8DF0-161DEC27FB01}"/>
              </a:ext>
              <a:ext uri="{C183D7F6-B498-43B3-948B-1728B52AA6E4}">
                <adec:decorative xmlns:adec="http://schemas.microsoft.com/office/drawing/2017/decorative" val="1"/>
              </a:ext>
            </a:extLst>
          </p:cNvPr>
          <p:cNvSpPr>
            <a:spLocks noGrp="1"/>
          </p:cNvSpPr>
          <p:nvPr>
            <p:ph type="dt" sz="half" idx="10"/>
          </p:nvPr>
        </p:nvSpPr>
        <p:spPr>
          <a:xfrm>
            <a:off x="8356600" y="6200775"/>
            <a:ext cx="2743200" cy="236524"/>
          </a:xfrm>
        </p:spPr>
        <p:txBody>
          <a:bodyPr/>
          <a:lstStyle/>
          <a:p>
            <a:fld id="{FAE4E241-1553-4055-B5D6-BF0E894D85E4}" type="datetime4">
              <a:rPr lang="en-AU" smtClean="0"/>
              <a:t>29 September 2022</a:t>
            </a:fld>
            <a:endParaRPr lang="en-AU" dirty="0"/>
          </a:p>
        </p:txBody>
      </p:sp>
      <p:sp>
        <p:nvSpPr>
          <p:cNvPr id="9" name="Slide Number Placeholder 6">
            <a:extLst>
              <a:ext uri="{FF2B5EF4-FFF2-40B4-BE49-F238E27FC236}">
                <a16:creationId xmlns:a16="http://schemas.microsoft.com/office/drawing/2014/main" id="{88881992-DE5B-2783-D15B-397068C2541A}"/>
              </a:ext>
              <a:ext uri="{C183D7F6-B498-43B3-948B-1728B52AA6E4}">
                <adec:decorative xmlns:adec="http://schemas.microsoft.com/office/drawing/2017/decorative" val="1"/>
              </a:ext>
            </a:extLst>
          </p:cNvPr>
          <p:cNvSpPr>
            <a:spLocks noGrp="1"/>
          </p:cNvSpPr>
          <p:nvPr>
            <p:ph type="sldNum" sz="quarter" idx="12"/>
          </p:nvPr>
        </p:nvSpPr>
        <p:spPr>
          <a:xfrm>
            <a:off x="11099800" y="6200775"/>
            <a:ext cx="433388" cy="236524"/>
          </a:xfrm>
        </p:spPr>
        <p:txBody>
          <a:bodyPr/>
          <a:lstStyle/>
          <a:p>
            <a:fld id="{C0C62918-07B2-4CAA-831C-DB090AA27E57}" type="slidenum">
              <a:rPr lang="en-AU" smtClean="0"/>
              <a:t>‹#›</a:t>
            </a:fld>
            <a:endParaRPr lang="en-AU" dirty="0"/>
          </a:p>
        </p:txBody>
      </p:sp>
    </p:spTree>
    <p:extLst>
      <p:ext uri="{BB962C8B-B14F-4D97-AF65-F5344CB8AC3E}">
        <p14:creationId xmlns:p14="http://schemas.microsoft.com/office/powerpoint/2010/main" val="46683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58814" y="1592263"/>
            <a:ext cx="3205161"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8"/>
          <p:cNvSpPr>
            <a:spLocks noGrp="1"/>
          </p:cNvSpPr>
          <p:nvPr>
            <p:ph sz="quarter" idx="13"/>
          </p:nvPr>
        </p:nvSpPr>
        <p:spPr>
          <a:xfrm>
            <a:off x="4511675" y="1592263"/>
            <a:ext cx="316865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328025" y="1592263"/>
            <a:ext cx="3205161"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Date Placeholder 4">
            <a:extLst>
              <a:ext uri="{FF2B5EF4-FFF2-40B4-BE49-F238E27FC236}">
                <a16:creationId xmlns:a16="http://schemas.microsoft.com/office/drawing/2014/main" id="{6EF610B7-3D90-46F9-5152-21342024407E}"/>
              </a:ext>
              <a:ext uri="{C183D7F6-B498-43B3-948B-1728B52AA6E4}">
                <adec:decorative xmlns:adec="http://schemas.microsoft.com/office/drawing/2017/decorative" val="1"/>
              </a:ext>
            </a:extLst>
          </p:cNvPr>
          <p:cNvSpPr>
            <a:spLocks noGrp="1"/>
          </p:cNvSpPr>
          <p:nvPr>
            <p:ph type="dt" sz="half" idx="10"/>
          </p:nvPr>
        </p:nvSpPr>
        <p:spPr>
          <a:xfrm>
            <a:off x="8356600" y="6200775"/>
            <a:ext cx="2743200" cy="236524"/>
          </a:xfrm>
        </p:spPr>
        <p:txBody>
          <a:bodyPr/>
          <a:lstStyle/>
          <a:p>
            <a:fld id="{FAE4E241-1553-4055-B5D6-BF0E894D85E4}" type="datetime4">
              <a:rPr lang="en-AU" smtClean="0"/>
              <a:t>29 September 2022</a:t>
            </a:fld>
            <a:endParaRPr lang="en-AU" dirty="0"/>
          </a:p>
        </p:txBody>
      </p:sp>
      <p:sp>
        <p:nvSpPr>
          <p:cNvPr id="10" name="Slide Number Placeholder 6">
            <a:extLst>
              <a:ext uri="{FF2B5EF4-FFF2-40B4-BE49-F238E27FC236}">
                <a16:creationId xmlns:a16="http://schemas.microsoft.com/office/drawing/2014/main" id="{58F01795-95F6-2411-E9AD-354C9F0195ED}"/>
              </a:ext>
              <a:ext uri="{C183D7F6-B498-43B3-948B-1728B52AA6E4}">
                <adec:decorative xmlns:adec="http://schemas.microsoft.com/office/drawing/2017/decorative" val="1"/>
              </a:ext>
            </a:extLst>
          </p:cNvPr>
          <p:cNvSpPr>
            <a:spLocks noGrp="1"/>
          </p:cNvSpPr>
          <p:nvPr>
            <p:ph type="sldNum" sz="quarter" idx="12"/>
          </p:nvPr>
        </p:nvSpPr>
        <p:spPr>
          <a:xfrm>
            <a:off x="11099800" y="6200775"/>
            <a:ext cx="433388" cy="236524"/>
          </a:xfrm>
        </p:spPr>
        <p:txBody>
          <a:bodyPr/>
          <a:lstStyle/>
          <a:p>
            <a:fld id="{C0C62918-07B2-4CAA-831C-DB090AA27E57}" type="slidenum">
              <a:rPr lang="en-AU" smtClean="0"/>
              <a:t>‹#›</a:t>
            </a:fld>
            <a:endParaRPr lang="en-AU" dirty="0"/>
          </a:p>
        </p:txBody>
      </p:sp>
    </p:spTree>
    <p:extLst>
      <p:ext uri="{BB962C8B-B14F-4D97-AF65-F5344CB8AC3E}">
        <p14:creationId xmlns:p14="http://schemas.microsoft.com/office/powerpoint/2010/main" val="2206150139"/>
      </p:ext>
    </p:extLst>
  </p:cSld>
  <p:clrMapOvr>
    <a:masterClrMapping/>
  </p:clrMapOvr>
  <p:extLst>
    <p:ext uri="{DCECCB84-F9BA-43D5-87BE-67443E8EF086}">
      <p15:sldGuideLst xmlns:p15="http://schemas.microsoft.com/office/powerpoint/2012/main">
        <p15:guide id="1" pos="2842" userDrawn="1">
          <p15:clr>
            <a:srgbClr val="FBAE40"/>
          </p15:clr>
        </p15:guide>
        <p15:guide id="2" pos="2434" userDrawn="1">
          <p15:clr>
            <a:srgbClr val="FBAE40"/>
          </p15:clr>
        </p15:guide>
        <p15:guide id="3" pos="4838" userDrawn="1">
          <p15:clr>
            <a:srgbClr val="FBAE40"/>
          </p15:clr>
        </p15:guide>
        <p15:guide id="4" pos="524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Graphic">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9888" y="0"/>
            <a:ext cx="3182112" cy="2456688"/>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Date Placeholder 4">
            <a:extLst>
              <a:ext uri="{FF2B5EF4-FFF2-40B4-BE49-F238E27FC236}">
                <a16:creationId xmlns:a16="http://schemas.microsoft.com/office/drawing/2014/main" id="{639D8307-5270-2BE9-EEA9-BE35B12376FA}"/>
              </a:ext>
              <a:ext uri="{C183D7F6-B498-43B3-948B-1728B52AA6E4}">
                <adec:decorative xmlns:adec="http://schemas.microsoft.com/office/drawing/2017/decorative" val="1"/>
              </a:ext>
            </a:extLst>
          </p:cNvPr>
          <p:cNvSpPr>
            <a:spLocks noGrp="1"/>
          </p:cNvSpPr>
          <p:nvPr>
            <p:ph type="dt" sz="half" idx="10"/>
          </p:nvPr>
        </p:nvSpPr>
        <p:spPr>
          <a:xfrm>
            <a:off x="8356600" y="6200775"/>
            <a:ext cx="2743200" cy="236524"/>
          </a:xfrm>
        </p:spPr>
        <p:txBody>
          <a:bodyPr/>
          <a:lstStyle/>
          <a:p>
            <a:fld id="{FAE4E241-1553-4055-B5D6-BF0E894D85E4}" type="datetime4">
              <a:rPr lang="en-AU" smtClean="0"/>
              <a:t>29 September 2022</a:t>
            </a:fld>
            <a:endParaRPr lang="en-AU" dirty="0"/>
          </a:p>
        </p:txBody>
      </p:sp>
      <p:sp>
        <p:nvSpPr>
          <p:cNvPr id="9" name="Slide Number Placeholder 6">
            <a:extLst>
              <a:ext uri="{FF2B5EF4-FFF2-40B4-BE49-F238E27FC236}">
                <a16:creationId xmlns:a16="http://schemas.microsoft.com/office/drawing/2014/main" id="{137C9434-F0B8-317B-C230-89CCAADCD2C8}"/>
              </a:ext>
              <a:ext uri="{C183D7F6-B498-43B3-948B-1728B52AA6E4}">
                <adec:decorative xmlns:adec="http://schemas.microsoft.com/office/drawing/2017/decorative" val="1"/>
              </a:ext>
            </a:extLst>
          </p:cNvPr>
          <p:cNvSpPr>
            <a:spLocks noGrp="1"/>
          </p:cNvSpPr>
          <p:nvPr>
            <p:ph type="sldNum" sz="quarter" idx="12"/>
          </p:nvPr>
        </p:nvSpPr>
        <p:spPr>
          <a:xfrm>
            <a:off x="11099800" y="6200775"/>
            <a:ext cx="433388" cy="236524"/>
          </a:xfrm>
        </p:spPr>
        <p:txBody>
          <a:bodyPr/>
          <a:lstStyle/>
          <a:p>
            <a:fld id="{C0C62918-07B2-4CAA-831C-DB090AA27E57}" type="slidenum">
              <a:rPr lang="en-AU" smtClean="0"/>
              <a:t>‹#›</a:t>
            </a:fld>
            <a:endParaRPr lang="en-AU" dirty="0"/>
          </a:p>
        </p:txBody>
      </p:sp>
    </p:spTree>
    <p:extLst>
      <p:ext uri="{BB962C8B-B14F-4D97-AF65-F5344CB8AC3E}">
        <p14:creationId xmlns:p14="http://schemas.microsoft.com/office/powerpoint/2010/main" val="71393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screenshot of a computer&#10;&#10;Description automatically generated with medium confidence">
            <a:extLst>
              <a:ext uri="{FF2B5EF4-FFF2-40B4-BE49-F238E27FC236}">
                <a16:creationId xmlns:a16="http://schemas.microsoft.com/office/drawing/2014/main" id="{9D961704-40D0-FD63-D4EC-8E6EABE99436}"/>
              </a:ext>
            </a:extLst>
          </p:cNvPr>
          <p:cNvPicPr>
            <a:picLocks noChangeAspect="1"/>
          </p:cNvPicPr>
          <p:nvPr userDrawn="1"/>
        </p:nvPicPr>
        <p:blipFill>
          <a:blip r:embed="rId15"/>
          <a:stretch>
            <a:fillRect/>
          </a:stretch>
        </p:blipFill>
        <p:spPr>
          <a:xfrm>
            <a:off x="0" y="0"/>
            <a:ext cx="12192000" cy="6858000"/>
          </a:xfrm>
          <a:prstGeom prst="rect">
            <a:avLst/>
          </a:prstGeom>
        </p:spPr>
      </p:pic>
      <p:sp>
        <p:nvSpPr>
          <p:cNvPr id="2" name="Title Placeholder 1"/>
          <p:cNvSpPr>
            <a:spLocks noGrp="1"/>
          </p:cNvSpPr>
          <p:nvPr>
            <p:ph type="title"/>
          </p:nvPr>
        </p:nvSpPr>
        <p:spPr>
          <a:xfrm>
            <a:off x="658813" y="657226"/>
            <a:ext cx="10874375" cy="806945"/>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658813" y="1592265"/>
            <a:ext cx="10874375" cy="4321174"/>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56600" y="6200775"/>
            <a:ext cx="2743200" cy="236524"/>
          </a:xfrm>
          <a:prstGeom prst="rect">
            <a:avLst/>
          </a:prstGeom>
        </p:spPr>
        <p:txBody>
          <a:bodyPr vert="horz" lIns="0" tIns="0" rIns="0" bIns="0" rtlCol="0" anchor="t" anchorCtr="0"/>
          <a:lstStyle>
            <a:lvl1pPr algn="r">
              <a:defRPr sz="1000">
                <a:solidFill>
                  <a:schemeClr val="tx1"/>
                </a:solidFill>
              </a:defRPr>
            </a:lvl1pPr>
          </a:lstStyle>
          <a:p>
            <a:fld id="{CFD3AEDF-B4EF-4306-B838-142A15E46128}" type="datetime4">
              <a:rPr lang="en-AU" smtClean="0"/>
              <a:t>29 September 2022</a:t>
            </a:fld>
            <a:endParaRPr lang="en-AU"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11099800" y="6200775"/>
            <a:ext cx="433388" cy="236524"/>
          </a:xfrm>
          <a:prstGeom prst="rect">
            <a:avLst/>
          </a:prstGeom>
        </p:spPr>
        <p:txBody>
          <a:bodyPr vert="horz" lIns="0" tIns="0" rIns="0" bIns="0" rtlCol="0" anchor="t" anchorCtr="0"/>
          <a:lstStyle>
            <a:lvl1pPr algn="r">
              <a:defRPr sz="1000">
                <a:solidFill>
                  <a:schemeClr val="tx1"/>
                </a:solidFill>
              </a:defRPr>
            </a:lvl1pPr>
          </a:lstStyle>
          <a:p>
            <a:fld id="{C0C62918-07B2-4CAA-831C-DB090AA27E57}" type="slidenum">
              <a:rPr lang="en-AU" smtClean="0"/>
              <a:pPr/>
              <a:t>‹#›</a:t>
            </a:fld>
            <a:endParaRPr lang="en-AU" dirty="0"/>
          </a:p>
        </p:txBody>
      </p:sp>
    </p:spTree>
    <p:extLst>
      <p:ext uri="{BB962C8B-B14F-4D97-AF65-F5344CB8AC3E}">
        <p14:creationId xmlns:p14="http://schemas.microsoft.com/office/powerpoint/2010/main" val="392655448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7" r:id="rId4"/>
    <p:sldLayoutId id="2147483660" r:id="rId5"/>
    <p:sldLayoutId id="2147483650" r:id="rId6"/>
    <p:sldLayoutId id="2147483652" r:id="rId7"/>
    <p:sldLayoutId id="2147483658" r:id="rId8"/>
    <p:sldLayoutId id="2147483662" r:id="rId9"/>
    <p:sldLayoutId id="2147483663" r:id="rId10"/>
    <p:sldLayoutId id="2147483659" r:id="rId11"/>
    <p:sldLayoutId id="2147483661" r:id="rId12"/>
    <p:sldLayoutId id="2147483664" r:id="rId13"/>
  </p:sldLayoutIdLst>
  <p:hf hdr="0"/>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accent2">
              <a:lumMod val="75000"/>
            </a:schemeClr>
          </a:solidFill>
          <a:latin typeface="+mn-lt"/>
          <a:ea typeface="+mn-ea"/>
          <a:cs typeface="+mn-cs"/>
        </a:defRPr>
      </a:lvl1pPr>
      <a:lvl2pPr marL="0" indent="0" algn="l" defTabSz="914400" rtl="0" eaLnBrk="1" latinLnBrk="0" hangingPunct="1">
        <a:lnSpc>
          <a:spcPct val="100000"/>
        </a:lnSpc>
        <a:spcBef>
          <a:spcPts val="900"/>
        </a:spcBef>
        <a:buFont typeface="Arial" panose="020B0604020202020204" pitchFamily="34" charset="0"/>
        <a:buNone/>
        <a:defRPr sz="1800" kern="1200">
          <a:solidFill>
            <a:schemeClr val="tx1"/>
          </a:solidFill>
          <a:latin typeface="+mn-lt"/>
          <a:ea typeface="+mn-ea"/>
          <a:cs typeface="+mn-cs"/>
        </a:defRPr>
      </a:lvl2pPr>
      <a:lvl3pPr marL="269875" indent="-269875"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3pPr>
      <a:lvl4pPr marL="541338" indent="-271463" algn="l" defTabSz="914400" rtl="0" eaLnBrk="1" latinLnBrk="0" hangingPunct="1">
        <a:lnSpc>
          <a:spcPct val="100000"/>
        </a:lnSpc>
        <a:spcBef>
          <a:spcPts val="900"/>
        </a:spcBef>
        <a:buFont typeface="Calibri" panose="020F0502020204030204" pitchFamily="34" charset="0"/>
        <a:buChar char="–"/>
        <a:defRPr sz="1800" kern="1200">
          <a:solidFill>
            <a:schemeClr val="tx1"/>
          </a:solidFill>
          <a:latin typeface="+mn-lt"/>
          <a:ea typeface="+mn-ea"/>
          <a:cs typeface="+mn-cs"/>
        </a:defRPr>
      </a:lvl4pPr>
      <a:lvl5pPr marL="803275" indent="-261938" algn="l" defTabSz="914400" rtl="0" eaLnBrk="1" latinLnBrk="0" hangingPunct="1">
        <a:lnSpc>
          <a:spcPct val="100000"/>
        </a:lnSpc>
        <a:spcBef>
          <a:spcPts val="9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21" userDrawn="1">
          <p15:clr>
            <a:srgbClr val="F26B43"/>
          </p15:clr>
        </p15:guide>
        <p15:guide id="2" orient="horz" pos="414" userDrawn="1">
          <p15:clr>
            <a:srgbClr val="F26B43"/>
          </p15:clr>
        </p15:guide>
        <p15:guide id="3" pos="3659" userDrawn="1">
          <p15:clr>
            <a:srgbClr val="F26B43"/>
          </p15:clr>
        </p15:guide>
        <p15:guide id="4" pos="415" userDrawn="1">
          <p15:clr>
            <a:srgbClr val="F26B43"/>
          </p15:clr>
        </p15:guide>
        <p15:guide id="5" pos="7265" userDrawn="1">
          <p15:clr>
            <a:srgbClr val="F26B43"/>
          </p15:clr>
        </p15:guide>
        <p15:guide id="6" orient="horz" pos="3906" userDrawn="1">
          <p15:clr>
            <a:srgbClr val="F26B43"/>
          </p15:clr>
        </p15:guide>
        <p15:guide id="7" orient="horz" pos="3725" userDrawn="1">
          <p15:clr>
            <a:srgbClr val="F26B43"/>
          </p15:clr>
        </p15:guide>
        <p15:guide id="8" orient="horz" pos="1003" userDrawn="1">
          <p15:clr>
            <a:srgbClr val="F26B43"/>
          </p15:clr>
        </p15:guide>
        <p15:guide id="9" pos="69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Working in Partnership to deliver Aboriginal and Torres Strait Islander languages policy reform</a:t>
            </a:r>
            <a:endParaRPr lang="en-AU" dirty="0"/>
          </a:p>
        </p:txBody>
      </p:sp>
      <p:sp>
        <p:nvSpPr>
          <p:cNvPr id="6" name="Subtitle 5"/>
          <p:cNvSpPr>
            <a:spLocks noGrp="1"/>
          </p:cNvSpPr>
          <p:nvPr>
            <p:ph type="subTitle" idx="1"/>
          </p:nvPr>
        </p:nvSpPr>
        <p:spPr/>
        <p:txBody>
          <a:bodyPr/>
          <a:lstStyle/>
          <a:p>
            <a:endParaRPr lang="en-AU" dirty="0"/>
          </a:p>
        </p:txBody>
      </p:sp>
      <p:sp>
        <p:nvSpPr>
          <p:cNvPr id="7" name="Text Placeholder 6"/>
          <p:cNvSpPr>
            <a:spLocks noGrp="1"/>
          </p:cNvSpPr>
          <p:nvPr>
            <p:ph type="body" sz="quarter" idx="11"/>
          </p:nvPr>
        </p:nvSpPr>
        <p:spPr/>
        <p:txBody>
          <a:bodyPr/>
          <a:lstStyle/>
          <a:p>
            <a:r>
              <a:rPr lang="en-US" dirty="0"/>
              <a:t>Presented by Pauline Halchuk</a:t>
            </a:r>
            <a:endParaRPr lang="en-AU" dirty="0"/>
          </a:p>
        </p:txBody>
      </p:sp>
    </p:spTree>
    <p:extLst>
      <p:ext uri="{BB962C8B-B14F-4D97-AF65-F5344CB8AC3E}">
        <p14:creationId xmlns:p14="http://schemas.microsoft.com/office/powerpoint/2010/main" val="928161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61DA-B904-4439-8A21-8C79D5D5CAC8}"/>
              </a:ext>
            </a:extLst>
          </p:cNvPr>
          <p:cNvSpPr>
            <a:spLocks noGrp="1"/>
          </p:cNvSpPr>
          <p:nvPr>
            <p:ph type="title"/>
          </p:nvPr>
        </p:nvSpPr>
        <p:spPr/>
        <p:txBody>
          <a:bodyPr>
            <a:normAutofit fontScale="90000"/>
          </a:bodyPr>
          <a:lstStyle/>
          <a:p>
            <a:r>
              <a:rPr lang="en-US" dirty="0"/>
              <a:t>How is your voice brought into policy </a:t>
            </a:r>
            <a:br>
              <a:rPr lang="en-US" dirty="0"/>
            </a:br>
            <a:r>
              <a:rPr lang="en-US" dirty="0"/>
              <a:t>development? </a:t>
            </a:r>
            <a:endParaRPr lang="en-AU" dirty="0"/>
          </a:p>
        </p:txBody>
      </p:sp>
      <p:sp>
        <p:nvSpPr>
          <p:cNvPr id="3" name="Content Placeholder 2">
            <a:extLst>
              <a:ext uri="{FF2B5EF4-FFF2-40B4-BE49-F238E27FC236}">
                <a16:creationId xmlns:a16="http://schemas.microsoft.com/office/drawing/2014/main" id="{FD395B30-5478-42A9-9379-755011EFB078}"/>
              </a:ext>
            </a:extLst>
          </p:cNvPr>
          <p:cNvSpPr>
            <a:spLocks noGrp="1"/>
          </p:cNvSpPr>
          <p:nvPr>
            <p:ph idx="1"/>
          </p:nvPr>
        </p:nvSpPr>
        <p:spPr/>
        <p:txBody>
          <a:bodyPr/>
          <a:lstStyle/>
          <a:p>
            <a:pPr marL="342900" indent="-342900">
              <a:buFont typeface="Arial" panose="020B0604020202020204" pitchFamily="34" charset="0"/>
              <a:buChar char="•"/>
            </a:pPr>
            <a:r>
              <a:rPr lang="en-US" dirty="0"/>
              <a:t>We are working off the principle of partnership, especially valuing expertise.</a:t>
            </a:r>
          </a:p>
          <a:p>
            <a:pPr marL="342900" indent="-342900">
              <a:buFont typeface="Arial" panose="020B0604020202020204" pitchFamily="34" charset="0"/>
              <a:buChar char="•"/>
            </a:pPr>
            <a:r>
              <a:rPr lang="en-US" dirty="0"/>
              <a:t>To start, we are listening to all the things that you, the language experts, are saying. You are telling us that:</a:t>
            </a:r>
          </a:p>
          <a:p>
            <a:pPr marL="612775" lvl="2" indent="-342900"/>
            <a:r>
              <a:rPr lang="en-US" dirty="0"/>
              <a:t>Language is more than a spoken word. It is the </a:t>
            </a:r>
            <a:r>
              <a:rPr lang="en-AU" dirty="0"/>
              <a:t>essence of identity, wellbeing and knowledge</a:t>
            </a:r>
            <a:r>
              <a:rPr lang="en-US" dirty="0"/>
              <a:t>. </a:t>
            </a:r>
          </a:p>
          <a:p>
            <a:pPr marL="612775" lvl="2" indent="-342900"/>
            <a:r>
              <a:rPr lang="en-US" dirty="0"/>
              <a:t>Immediate </a:t>
            </a:r>
            <a:r>
              <a:rPr lang="en-AU" dirty="0"/>
              <a:t>action is required to reverse this loss to allow languages and your voice to once again thrive and survive</a:t>
            </a:r>
          </a:p>
          <a:p>
            <a:pPr marL="612775" lvl="2" indent="-342900"/>
            <a:r>
              <a:rPr lang="en-AU" dirty="0"/>
              <a:t>That language needs to be protected through legal channels. </a:t>
            </a:r>
          </a:p>
          <a:p>
            <a:pPr marL="612775" lvl="2" indent="-342900"/>
            <a:r>
              <a:rPr lang="en-US" dirty="0"/>
              <a:t>Country and language are intimately intertwined. </a:t>
            </a:r>
          </a:p>
          <a:p>
            <a:pPr marL="612775" lvl="2" indent="-342900"/>
            <a:r>
              <a:rPr lang="en-US" dirty="0"/>
              <a:t>That it has to be more than dictionaries and preservation, that usage in the family environment will ensure that language survives. Community needs to be at the center. </a:t>
            </a:r>
            <a:endParaRPr lang="en-AU" dirty="0"/>
          </a:p>
          <a:p>
            <a:pPr marL="342900" indent="-342900">
              <a:buFont typeface="Arial" panose="020B0604020202020204" pitchFamily="34" charset="0"/>
              <a:buChar char="•"/>
            </a:pPr>
            <a:endParaRPr lang="en-AU" dirty="0"/>
          </a:p>
        </p:txBody>
      </p:sp>
      <p:sp>
        <p:nvSpPr>
          <p:cNvPr id="4" name="Date Placeholder 3">
            <a:extLst>
              <a:ext uri="{FF2B5EF4-FFF2-40B4-BE49-F238E27FC236}">
                <a16:creationId xmlns:a16="http://schemas.microsoft.com/office/drawing/2014/main" id="{42EE3E34-F5DA-4695-8881-A8E70F1B8EE6}"/>
              </a:ext>
            </a:extLst>
          </p:cNvPr>
          <p:cNvSpPr>
            <a:spLocks noGrp="1"/>
          </p:cNvSpPr>
          <p:nvPr>
            <p:ph type="dt" sz="half" idx="10"/>
          </p:nvPr>
        </p:nvSpPr>
        <p:spPr/>
        <p:txBody>
          <a:bodyPr/>
          <a:lstStyle/>
          <a:p>
            <a:fld id="{FAE4E241-1553-4055-B5D6-BF0E894D85E4}" type="datetime4">
              <a:rPr lang="en-AU" smtClean="0"/>
              <a:t>29 September 2022</a:t>
            </a:fld>
            <a:endParaRPr lang="en-AU" dirty="0"/>
          </a:p>
        </p:txBody>
      </p:sp>
      <p:sp>
        <p:nvSpPr>
          <p:cNvPr id="5" name="Slide Number Placeholder 4">
            <a:extLst>
              <a:ext uri="{FF2B5EF4-FFF2-40B4-BE49-F238E27FC236}">
                <a16:creationId xmlns:a16="http://schemas.microsoft.com/office/drawing/2014/main" id="{70F4252B-E3CA-4474-B781-0BB4C1D2427D}"/>
              </a:ext>
            </a:extLst>
          </p:cNvPr>
          <p:cNvSpPr>
            <a:spLocks noGrp="1"/>
          </p:cNvSpPr>
          <p:nvPr>
            <p:ph type="sldNum" sz="quarter" idx="12"/>
          </p:nvPr>
        </p:nvSpPr>
        <p:spPr/>
        <p:txBody>
          <a:bodyPr/>
          <a:lstStyle/>
          <a:p>
            <a:fld id="{C0C62918-07B2-4CAA-831C-DB090AA27E57}" type="slidenum">
              <a:rPr lang="en-AU" smtClean="0"/>
              <a:t>10</a:t>
            </a:fld>
            <a:endParaRPr lang="en-AU" dirty="0"/>
          </a:p>
        </p:txBody>
      </p:sp>
    </p:spTree>
    <p:extLst>
      <p:ext uri="{BB962C8B-B14F-4D97-AF65-F5344CB8AC3E}">
        <p14:creationId xmlns:p14="http://schemas.microsoft.com/office/powerpoint/2010/main" val="67544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61DA-B904-4439-8A21-8C79D5D5CAC8}"/>
              </a:ext>
            </a:extLst>
          </p:cNvPr>
          <p:cNvSpPr>
            <a:spLocks noGrp="1"/>
          </p:cNvSpPr>
          <p:nvPr>
            <p:ph type="title"/>
          </p:nvPr>
        </p:nvSpPr>
        <p:spPr/>
        <p:txBody>
          <a:bodyPr>
            <a:normAutofit/>
          </a:bodyPr>
          <a:lstStyle/>
          <a:p>
            <a:endParaRPr lang="en-AU" dirty="0"/>
          </a:p>
        </p:txBody>
      </p:sp>
      <p:sp>
        <p:nvSpPr>
          <p:cNvPr id="3" name="Content Placeholder 2">
            <a:extLst>
              <a:ext uri="{FF2B5EF4-FFF2-40B4-BE49-F238E27FC236}">
                <a16:creationId xmlns:a16="http://schemas.microsoft.com/office/drawing/2014/main" id="{FD395B30-5478-42A9-9379-755011EFB078}"/>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t>While political will has never been greater, unfortunately we are contending with some fiscal challenges - </a:t>
            </a:r>
            <a:r>
              <a:rPr lang="en-US" dirty="0" err="1"/>
              <a:t>ie</a:t>
            </a:r>
            <a:r>
              <a:rPr lang="en-US" dirty="0"/>
              <a:t> money is tight and it’s a competitive space. </a:t>
            </a:r>
          </a:p>
          <a:p>
            <a:pPr marL="612775" lvl="2" indent="-342900"/>
            <a:r>
              <a:rPr lang="en-US" dirty="0"/>
              <a:t>We have heard the message that more money is desperately needed and we will explore every opportunity to get more money for languages</a:t>
            </a:r>
          </a:p>
          <a:p>
            <a:pPr marL="612775" lvl="2" indent="-342900"/>
            <a:r>
              <a:rPr lang="en-AU" dirty="0"/>
              <a:t>There is a lot of work still underway to work towards some of the ‘structural’ change that Craig noted as one of the key elements of supporting languages and culture </a:t>
            </a:r>
            <a:endParaRPr lang="en-US" dirty="0"/>
          </a:p>
          <a:p>
            <a:pPr marL="342900" indent="-342900">
              <a:buFont typeface="Arial" panose="020B0604020202020204" pitchFamily="34" charset="0"/>
              <a:buChar char="•"/>
            </a:pPr>
            <a:r>
              <a:rPr lang="en-US" dirty="0"/>
              <a:t>We continue to find ways opportunities to support languages activities. Right now we are:</a:t>
            </a:r>
          </a:p>
          <a:p>
            <a:pPr marL="612775" lvl="2" indent="-342900"/>
            <a:r>
              <a:rPr lang="en-US" dirty="0"/>
              <a:t>working to change the narrative in government – about language, about how we ended up here and about your voice;</a:t>
            </a:r>
          </a:p>
          <a:p>
            <a:pPr marL="612775" lvl="2" indent="-342900"/>
            <a:r>
              <a:rPr lang="en-US" dirty="0"/>
              <a:t>seeking opportunities to lend support to proposals that achieve these objectives and we will come to you, through the Coalition of Peaks and the Languages Policy Partnership, to seek your views on these proposals. </a:t>
            </a:r>
          </a:p>
          <a:p>
            <a:pPr marL="612775" lvl="2" indent="-342900"/>
            <a:r>
              <a:rPr lang="en-US" dirty="0"/>
              <a:t>actively exploring options to protect language through legal channels.  </a:t>
            </a:r>
          </a:p>
          <a:p>
            <a:pPr marL="612775" lvl="2" indent="-342900"/>
            <a:r>
              <a:rPr lang="en-US" dirty="0"/>
              <a:t>convening meetings with all government departments to pass on your messages, see if there are opportunities to leverage current work, and test their ambition to do more. This includes </a:t>
            </a:r>
            <a:r>
              <a:rPr lang="en-AU" dirty="0"/>
              <a:t>influencing how languages is considered through their current funding programs </a:t>
            </a:r>
          </a:p>
        </p:txBody>
      </p:sp>
      <p:sp>
        <p:nvSpPr>
          <p:cNvPr id="4" name="Date Placeholder 3">
            <a:extLst>
              <a:ext uri="{FF2B5EF4-FFF2-40B4-BE49-F238E27FC236}">
                <a16:creationId xmlns:a16="http://schemas.microsoft.com/office/drawing/2014/main" id="{42EE3E34-F5DA-4695-8881-A8E70F1B8EE6}"/>
              </a:ext>
            </a:extLst>
          </p:cNvPr>
          <p:cNvSpPr>
            <a:spLocks noGrp="1"/>
          </p:cNvSpPr>
          <p:nvPr>
            <p:ph type="dt" sz="half" idx="10"/>
          </p:nvPr>
        </p:nvSpPr>
        <p:spPr/>
        <p:txBody>
          <a:bodyPr/>
          <a:lstStyle/>
          <a:p>
            <a:fld id="{FAE4E241-1553-4055-B5D6-BF0E894D85E4}" type="datetime4">
              <a:rPr lang="en-AU" smtClean="0"/>
              <a:t>29 September 2022</a:t>
            </a:fld>
            <a:endParaRPr lang="en-AU" dirty="0"/>
          </a:p>
        </p:txBody>
      </p:sp>
      <p:sp>
        <p:nvSpPr>
          <p:cNvPr id="5" name="Slide Number Placeholder 4">
            <a:extLst>
              <a:ext uri="{FF2B5EF4-FFF2-40B4-BE49-F238E27FC236}">
                <a16:creationId xmlns:a16="http://schemas.microsoft.com/office/drawing/2014/main" id="{70F4252B-E3CA-4474-B781-0BB4C1D2427D}"/>
              </a:ext>
            </a:extLst>
          </p:cNvPr>
          <p:cNvSpPr>
            <a:spLocks noGrp="1"/>
          </p:cNvSpPr>
          <p:nvPr>
            <p:ph type="sldNum" sz="quarter" idx="12"/>
          </p:nvPr>
        </p:nvSpPr>
        <p:spPr/>
        <p:txBody>
          <a:bodyPr/>
          <a:lstStyle/>
          <a:p>
            <a:fld id="{C0C62918-07B2-4CAA-831C-DB090AA27E57}" type="slidenum">
              <a:rPr lang="en-AU" smtClean="0"/>
              <a:t>11</a:t>
            </a:fld>
            <a:endParaRPr lang="en-AU" dirty="0"/>
          </a:p>
        </p:txBody>
      </p:sp>
    </p:spTree>
    <p:extLst>
      <p:ext uri="{BB962C8B-B14F-4D97-AF65-F5344CB8AC3E}">
        <p14:creationId xmlns:p14="http://schemas.microsoft.com/office/powerpoint/2010/main" val="183413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021F-7B43-4D17-BDFB-780B288F3EAA}"/>
              </a:ext>
            </a:extLst>
          </p:cNvPr>
          <p:cNvSpPr>
            <a:spLocks noGrp="1"/>
          </p:cNvSpPr>
          <p:nvPr>
            <p:ph type="title"/>
          </p:nvPr>
        </p:nvSpPr>
        <p:spPr/>
        <p:txBody>
          <a:bodyPr/>
          <a:lstStyle/>
          <a:p>
            <a:r>
              <a:rPr lang="en-US" dirty="0"/>
              <a:t>Conclusion </a:t>
            </a:r>
            <a:endParaRPr lang="en-AU" dirty="0"/>
          </a:p>
        </p:txBody>
      </p:sp>
      <p:sp>
        <p:nvSpPr>
          <p:cNvPr id="3" name="Content Placeholder 2">
            <a:extLst>
              <a:ext uri="{FF2B5EF4-FFF2-40B4-BE49-F238E27FC236}">
                <a16:creationId xmlns:a16="http://schemas.microsoft.com/office/drawing/2014/main" id="{5568DCAF-19E0-4F99-BD7F-03903D7B5CC6}"/>
              </a:ext>
            </a:extLst>
          </p:cNvPr>
          <p:cNvSpPr>
            <a:spLocks noGrp="1"/>
          </p:cNvSpPr>
          <p:nvPr>
            <p:ph idx="1"/>
          </p:nvPr>
        </p:nvSpPr>
        <p:spPr/>
        <p:txBody>
          <a:bodyPr/>
          <a:lstStyle/>
          <a:p>
            <a:pPr marL="342900" indent="-342900">
              <a:buFont typeface="Arial" panose="020B0604020202020204" pitchFamily="34" charset="0"/>
              <a:buChar char="•"/>
            </a:pPr>
            <a:r>
              <a:rPr lang="en-US" dirty="0"/>
              <a:t>T</a:t>
            </a:r>
            <a:r>
              <a:rPr lang="en-AU" dirty="0"/>
              <a:t>here is strong political and government will to change the direction that things have been going. </a:t>
            </a:r>
          </a:p>
          <a:p>
            <a:pPr marL="342900" indent="-342900">
              <a:buFont typeface="Arial" panose="020B0604020202020204" pitchFamily="34" charset="0"/>
              <a:buChar char="•"/>
            </a:pPr>
            <a:r>
              <a:rPr lang="en-AU" dirty="0"/>
              <a:t>The truth is that Australia has one of the highest rates of language loss in the world. The impact of colonial policies deliberately broke the connection to language and, therefore, cultural and spiritual identity. Many of these policies endure, and the impact is still felt today. </a:t>
            </a:r>
          </a:p>
          <a:p>
            <a:pPr marL="342900" indent="-342900">
              <a:buFont typeface="Arial" panose="020B0604020202020204" pitchFamily="34" charset="0"/>
              <a:buChar char="•"/>
            </a:pPr>
            <a:r>
              <a:rPr lang="en-US" dirty="0"/>
              <a:t>P</a:t>
            </a:r>
            <a:r>
              <a:rPr lang="en-AU" dirty="0"/>
              <a:t>lease continue to share your voice as the language experts. We will work to support you. </a:t>
            </a:r>
          </a:p>
        </p:txBody>
      </p:sp>
      <p:sp>
        <p:nvSpPr>
          <p:cNvPr id="4" name="Date Placeholder 3">
            <a:extLst>
              <a:ext uri="{FF2B5EF4-FFF2-40B4-BE49-F238E27FC236}">
                <a16:creationId xmlns:a16="http://schemas.microsoft.com/office/drawing/2014/main" id="{FBBED6AB-3FAA-4BF7-B9AD-5A28E2680990}"/>
              </a:ext>
            </a:extLst>
          </p:cNvPr>
          <p:cNvSpPr>
            <a:spLocks noGrp="1"/>
          </p:cNvSpPr>
          <p:nvPr>
            <p:ph type="dt" sz="half" idx="10"/>
          </p:nvPr>
        </p:nvSpPr>
        <p:spPr/>
        <p:txBody>
          <a:bodyPr/>
          <a:lstStyle/>
          <a:p>
            <a:fld id="{FAE4E241-1553-4055-B5D6-BF0E894D85E4}" type="datetime4">
              <a:rPr lang="en-AU" smtClean="0"/>
              <a:t>29 September 2022</a:t>
            </a:fld>
            <a:endParaRPr lang="en-AU" dirty="0"/>
          </a:p>
        </p:txBody>
      </p:sp>
      <p:sp>
        <p:nvSpPr>
          <p:cNvPr id="5" name="Slide Number Placeholder 4">
            <a:extLst>
              <a:ext uri="{FF2B5EF4-FFF2-40B4-BE49-F238E27FC236}">
                <a16:creationId xmlns:a16="http://schemas.microsoft.com/office/drawing/2014/main" id="{76E81D7B-2AD1-41A7-847F-77040D301988}"/>
              </a:ext>
            </a:extLst>
          </p:cNvPr>
          <p:cNvSpPr>
            <a:spLocks noGrp="1"/>
          </p:cNvSpPr>
          <p:nvPr>
            <p:ph type="sldNum" sz="quarter" idx="12"/>
          </p:nvPr>
        </p:nvSpPr>
        <p:spPr/>
        <p:txBody>
          <a:bodyPr/>
          <a:lstStyle/>
          <a:p>
            <a:fld id="{C0C62918-07B2-4CAA-831C-DB090AA27E57}" type="slidenum">
              <a:rPr lang="en-AU" smtClean="0"/>
              <a:t>12</a:t>
            </a:fld>
            <a:endParaRPr lang="en-AU" dirty="0"/>
          </a:p>
        </p:txBody>
      </p:sp>
    </p:spTree>
    <p:extLst>
      <p:ext uri="{BB962C8B-B14F-4D97-AF65-F5344CB8AC3E}">
        <p14:creationId xmlns:p14="http://schemas.microsoft.com/office/powerpoint/2010/main" val="137738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6CA67B-8E34-D259-3AE7-75FA5114D641}"/>
              </a:ext>
            </a:extLst>
          </p:cNvPr>
          <p:cNvSpPr>
            <a:spLocks noGrp="1"/>
          </p:cNvSpPr>
          <p:nvPr>
            <p:ph type="body" sz="quarter" idx="11"/>
          </p:nvPr>
        </p:nvSpPr>
        <p:spPr/>
        <p:txBody>
          <a:bodyPr/>
          <a:lstStyle/>
          <a:p>
            <a:endParaRPr lang="en-US" dirty="0"/>
          </a:p>
        </p:txBody>
      </p:sp>
      <p:sp>
        <p:nvSpPr>
          <p:cNvPr id="3" name="Date Placeholder 2">
            <a:extLst>
              <a:ext uri="{FF2B5EF4-FFF2-40B4-BE49-F238E27FC236}">
                <a16:creationId xmlns:a16="http://schemas.microsoft.com/office/drawing/2014/main" id="{76780942-8AD0-CBE2-8856-889615044506}"/>
              </a:ext>
            </a:extLst>
          </p:cNvPr>
          <p:cNvSpPr>
            <a:spLocks noGrp="1"/>
          </p:cNvSpPr>
          <p:nvPr>
            <p:ph type="dt" sz="half" idx="10"/>
          </p:nvPr>
        </p:nvSpPr>
        <p:spPr/>
        <p:txBody>
          <a:bodyPr/>
          <a:lstStyle/>
          <a:p>
            <a:endParaRPr lang="en-AU" dirty="0"/>
          </a:p>
        </p:txBody>
      </p:sp>
      <p:sp>
        <p:nvSpPr>
          <p:cNvPr id="4" name="Title 3">
            <a:extLst>
              <a:ext uri="{FF2B5EF4-FFF2-40B4-BE49-F238E27FC236}">
                <a16:creationId xmlns:a16="http://schemas.microsoft.com/office/drawing/2014/main" id="{F5723269-C394-FC4F-35A8-318FDAF230C2}"/>
              </a:ext>
            </a:extLst>
          </p:cNvPr>
          <p:cNvSpPr>
            <a:spLocks noGrp="1"/>
          </p:cNvSpPr>
          <p:nvPr>
            <p:ph type="ctrTitle"/>
          </p:nvPr>
        </p:nvSpPr>
        <p:spPr>
          <a:xfrm>
            <a:off x="1976596" y="2444175"/>
            <a:ext cx="5292725" cy="1635967"/>
          </a:xfrm>
        </p:spPr>
        <p:txBody>
          <a:bodyPr/>
          <a:lstStyle/>
          <a:p>
            <a:r>
              <a:rPr lang="en-US" i="1" dirty="0"/>
              <a:t>Always Was, Always Will Be</a:t>
            </a:r>
          </a:p>
        </p:txBody>
      </p:sp>
    </p:spTree>
    <p:extLst>
      <p:ext uri="{BB962C8B-B14F-4D97-AF65-F5344CB8AC3E}">
        <p14:creationId xmlns:p14="http://schemas.microsoft.com/office/powerpoint/2010/main" val="135595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endParaRPr lang="en-AU" dirty="0"/>
          </a:p>
        </p:txBody>
      </p:sp>
      <p:sp>
        <p:nvSpPr>
          <p:cNvPr id="3" name="Content Placeholder 2"/>
          <p:cNvSpPr>
            <a:spLocks noGrp="1"/>
          </p:cNvSpPr>
          <p:nvPr>
            <p:ph idx="1"/>
          </p:nvPr>
        </p:nvSpPr>
        <p:spPr>
          <a:xfrm>
            <a:off x="658813" y="1592265"/>
            <a:ext cx="10874375" cy="4718594"/>
          </a:xfrm>
        </p:spPr>
        <p:txBody>
          <a:bodyPr>
            <a:normAutofit/>
          </a:bodyPr>
          <a:lstStyle/>
          <a:p>
            <a:pPr marL="342900" indent="-342900">
              <a:buFont typeface="Arial" panose="020B0604020202020204" pitchFamily="34" charset="0"/>
              <a:buChar char="•"/>
            </a:pPr>
            <a:r>
              <a:rPr lang="en-AU" dirty="0"/>
              <a:t>The Office for the Arts has policy responsibility for Aboriginal and Torres Strait Islander languages at the </a:t>
            </a:r>
            <a:r>
              <a:rPr lang="en-AU" b="1" dirty="0"/>
              <a:t>Commonwealth</a:t>
            </a:r>
            <a:r>
              <a:rPr lang="en-AU" dirty="0"/>
              <a:t> level. </a:t>
            </a:r>
          </a:p>
          <a:p>
            <a:pPr marL="342900" indent="-342900">
              <a:buFont typeface="Arial" panose="020B0604020202020204" pitchFamily="34" charset="0"/>
              <a:buChar char="•"/>
            </a:pPr>
            <a:r>
              <a:rPr lang="en-AU" dirty="0"/>
              <a:t>To lead this work, the Indigenous Languages Policy Taskforce in the Office for the Arts (OFTA) was established in November 2021 to: </a:t>
            </a:r>
          </a:p>
          <a:p>
            <a:pPr marL="612775" lvl="2" indent="-342900"/>
            <a:r>
              <a:rPr lang="en-AU" dirty="0"/>
              <a:t>Lead the Government’s participation in the International Decade of Indigenous Languages 2022-32 (International Decade).</a:t>
            </a:r>
          </a:p>
          <a:p>
            <a:pPr marL="612775" lvl="2" indent="-342900"/>
            <a:r>
              <a:rPr lang="en-AU" dirty="0"/>
              <a:t>Lead the Government’s delivery under the National Agreement on Closing the Gap (Closing the Gap): Target 16 and Aboriginal and Torres Strait Islander Languages Policy Partnership (Clause 38 of Closing the Gap). </a:t>
            </a:r>
          </a:p>
          <a:p>
            <a:endParaRPr lang="en-AU"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a:xfrm>
            <a:off x="11099800" y="6200775"/>
            <a:ext cx="433388" cy="236524"/>
          </a:xfrm>
        </p:spPr>
        <p:txBody>
          <a:bodyPr/>
          <a:lstStyle/>
          <a:p>
            <a:fld id="{C0C62918-07B2-4CAA-831C-DB090AA27E57}" type="slidenum">
              <a:rPr lang="en-AU" smtClean="0"/>
              <a:t>2</a:t>
            </a:fld>
            <a:endParaRPr lang="en-AU" dirty="0"/>
          </a:p>
        </p:txBody>
      </p:sp>
    </p:spTree>
    <p:extLst>
      <p:ext uri="{BB962C8B-B14F-4D97-AF65-F5344CB8AC3E}">
        <p14:creationId xmlns:p14="http://schemas.microsoft.com/office/powerpoint/2010/main" val="318441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EC107-14D3-40BC-B05D-03A469C9BB4B}"/>
              </a:ext>
            </a:extLst>
          </p:cNvPr>
          <p:cNvSpPr>
            <a:spLocks noGrp="1"/>
          </p:cNvSpPr>
          <p:nvPr>
            <p:ph type="title"/>
          </p:nvPr>
        </p:nvSpPr>
        <p:spPr/>
        <p:txBody>
          <a:bodyPr/>
          <a:lstStyle/>
          <a:p>
            <a:r>
              <a:rPr lang="en-US" dirty="0"/>
              <a:t>Workshopping “Partnership” 	</a:t>
            </a:r>
            <a:endParaRPr lang="en-AU" dirty="0"/>
          </a:p>
        </p:txBody>
      </p:sp>
      <p:sp>
        <p:nvSpPr>
          <p:cNvPr id="3" name="Content Placeholder 2">
            <a:extLst>
              <a:ext uri="{FF2B5EF4-FFF2-40B4-BE49-F238E27FC236}">
                <a16:creationId xmlns:a16="http://schemas.microsoft.com/office/drawing/2014/main" id="{F8FA1D81-0AED-4C64-89E1-32B3DBA593DB}"/>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AU" dirty="0"/>
              <a:t>As part of team planning, the Taskforce considered what it means to work in partnership and what this means in practice.</a:t>
            </a:r>
          </a:p>
          <a:p>
            <a:pPr marL="342900" indent="-342900">
              <a:buFont typeface="Arial" panose="020B0604020202020204" pitchFamily="34" charset="0"/>
              <a:buChar char="•"/>
            </a:pPr>
            <a:r>
              <a:rPr lang="en-US" dirty="0"/>
              <a:t>We established some high level principles on what it means to work in partnership</a:t>
            </a:r>
            <a:endParaRPr lang="en-AU" dirty="0"/>
          </a:p>
          <a:p>
            <a:pPr marL="342900" indent="-342900">
              <a:buFont typeface="Arial" panose="020B0604020202020204" pitchFamily="34" charset="0"/>
              <a:buChar char="•"/>
            </a:pPr>
            <a:r>
              <a:rPr lang="en-AU" dirty="0"/>
              <a:t>Collaboration and partnership means:</a:t>
            </a:r>
          </a:p>
          <a:p>
            <a:pPr marL="612775" lvl="2" indent="-342900"/>
            <a:r>
              <a:rPr lang="en-AU" dirty="0"/>
              <a:t>recognising expertise and value add;</a:t>
            </a:r>
          </a:p>
          <a:p>
            <a:pPr marL="612775" lvl="2" indent="-342900"/>
            <a:r>
              <a:rPr lang="en-AU" dirty="0"/>
              <a:t>joint accountability for outcomes;</a:t>
            </a:r>
          </a:p>
          <a:p>
            <a:pPr marL="612775" lvl="2" indent="-342900"/>
            <a:r>
              <a:rPr lang="en-AU" dirty="0"/>
              <a:t>ensuring transparency and accessibility of information; and </a:t>
            </a:r>
          </a:p>
          <a:p>
            <a:pPr marL="612775" lvl="2" indent="-342900"/>
            <a:r>
              <a:rPr lang="en-AU" dirty="0"/>
              <a:t>creating a safe space for an open, honest dialogue. </a:t>
            </a:r>
          </a:p>
          <a:p>
            <a:pPr marL="342900" lvl="1" indent="-342900">
              <a:buFont typeface="Arial" panose="020B0604020202020204" pitchFamily="34" charset="0"/>
              <a:buChar char="•"/>
            </a:pPr>
            <a:r>
              <a:rPr lang="en-AU" sz="2400" i="1" dirty="0">
                <a:solidFill>
                  <a:schemeClr val="accent2">
                    <a:lumMod val="75000"/>
                  </a:schemeClr>
                </a:solidFill>
              </a:rPr>
              <a:t>“Our partners are experts on language policy, we are experts in government processes and ensuring Indigenous voices are centralised in the advice provided to Government decision makers”</a:t>
            </a:r>
          </a:p>
          <a:p>
            <a:endParaRPr lang="en-AU" dirty="0"/>
          </a:p>
          <a:p>
            <a:endParaRPr lang="en-AU" dirty="0"/>
          </a:p>
        </p:txBody>
      </p:sp>
      <p:sp>
        <p:nvSpPr>
          <p:cNvPr id="4" name="Date Placeholder 3">
            <a:extLst>
              <a:ext uri="{FF2B5EF4-FFF2-40B4-BE49-F238E27FC236}">
                <a16:creationId xmlns:a16="http://schemas.microsoft.com/office/drawing/2014/main" id="{0070C1FA-E57B-4AD3-A074-DA5E1AE625B0}"/>
              </a:ext>
            </a:extLst>
          </p:cNvPr>
          <p:cNvSpPr>
            <a:spLocks noGrp="1"/>
          </p:cNvSpPr>
          <p:nvPr>
            <p:ph type="dt" sz="half" idx="10"/>
          </p:nvPr>
        </p:nvSpPr>
        <p:spPr/>
        <p:txBody>
          <a:bodyPr/>
          <a:lstStyle/>
          <a:p>
            <a:fld id="{FAE4E241-1553-4055-B5D6-BF0E894D85E4}" type="datetime4">
              <a:rPr lang="en-AU" smtClean="0"/>
              <a:t>29 September 2022</a:t>
            </a:fld>
            <a:endParaRPr lang="en-AU" dirty="0"/>
          </a:p>
        </p:txBody>
      </p:sp>
      <p:sp>
        <p:nvSpPr>
          <p:cNvPr id="5" name="Slide Number Placeholder 4">
            <a:extLst>
              <a:ext uri="{FF2B5EF4-FFF2-40B4-BE49-F238E27FC236}">
                <a16:creationId xmlns:a16="http://schemas.microsoft.com/office/drawing/2014/main" id="{A9FCCB94-99C0-42F8-AD08-D8677A8D40F4}"/>
              </a:ext>
            </a:extLst>
          </p:cNvPr>
          <p:cNvSpPr>
            <a:spLocks noGrp="1"/>
          </p:cNvSpPr>
          <p:nvPr>
            <p:ph type="sldNum" sz="quarter" idx="12"/>
          </p:nvPr>
        </p:nvSpPr>
        <p:spPr/>
        <p:txBody>
          <a:bodyPr/>
          <a:lstStyle/>
          <a:p>
            <a:fld id="{C0C62918-07B2-4CAA-831C-DB090AA27E57}" type="slidenum">
              <a:rPr lang="en-AU" smtClean="0"/>
              <a:t>3</a:t>
            </a:fld>
            <a:endParaRPr lang="en-AU" dirty="0"/>
          </a:p>
        </p:txBody>
      </p:sp>
    </p:spTree>
    <p:extLst>
      <p:ext uri="{BB962C8B-B14F-4D97-AF65-F5344CB8AC3E}">
        <p14:creationId xmlns:p14="http://schemas.microsoft.com/office/powerpoint/2010/main" val="342336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D865-4F63-494E-B7CE-8026CC739F91}"/>
              </a:ext>
            </a:extLst>
          </p:cNvPr>
          <p:cNvSpPr>
            <a:spLocks noGrp="1"/>
          </p:cNvSpPr>
          <p:nvPr>
            <p:ph type="title"/>
          </p:nvPr>
        </p:nvSpPr>
        <p:spPr/>
        <p:txBody>
          <a:bodyPr/>
          <a:lstStyle/>
          <a:p>
            <a:r>
              <a:rPr lang="en-US" dirty="0"/>
              <a:t>Operationalizing Partnership </a:t>
            </a:r>
            <a:endParaRPr lang="en-AU" dirty="0"/>
          </a:p>
        </p:txBody>
      </p:sp>
      <p:sp>
        <p:nvSpPr>
          <p:cNvPr id="3" name="Content Placeholder 2">
            <a:extLst>
              <a:ext uri="{FF2B5EF4-FFF2-40B4-BE49-F238E27FC236}">
                <a16:creationId xmlns:a16="http://schemas.microsoft.com/office/drawing/2014/main" id="{661E22AE-DC15-4AD3-9928-DDCC2E51701F}"/>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AU" dirty="0"/>
              <a:t>The Department is committed to embed a best-practice approach to working in partnership with Aboriginal and Torres Strait Islander peoples across all of our work in line with the Priority Reform One under Closing the Gap and the principle of </a:t>
            </a:r>
            <a:r>
              <a:rPr lang="en-AU" i="1" dirty="0"/>
              <a:t>Nothing About Us, Without Us</a:t>
            </a:r>
            <a:r>
              <a:rPr lang="en-AU" dirty="0"/>
              <a:t>. </a:t>
            </a:r>
            <a:endParaRPr lang="en-US" dirty="0"/>
          </a:p>
          <a:p>
            <a:pPr marL="342900" indent="-342900">
              <a:buFont typeface="Arial" panose="020B0604020202020204" pitchFamily="34" charset="0"/>
              <a:buChar char="•"/>
            </a:pPr>
            <a:r>
              <a:rPr lang="en-US" dirty="0"/>
              <a:t>We needed to consider how we can share decision-making, or effectively operationalize this idea, given our processes or the ‘beige tape’ of internal government decision making. </a:t>
            </a:r>
            <a:endParaRPr lang="en-US">
              <a:cs typeface="Calibri"/>
            </a:endParaRPr>
          </a:p>
          <a:p>
            <a:pPr marL="612775" lvl="2" indent="-342900"/>
            <a:r>
              <a:rPr lang="en-US" sz="2400" dirty="0"/>
              <a:t>How do we share decision making given our procurement, Cabinet and other rules? </a:t>
            </a:r>
            <a:endParaRPr lang="en-US" sz="2400">
              <a:cs typeface="Calibri"/>
            </a:endParaRPr>
          </a:p>
          <a:p>
            <a:pPr marL="612775" lvl="2" indent="-342900"/>
            <a:r>
              <a:rPr lang="en-US" sz="2400" dirty="0"/>
              <a:t>The reality is the decision for expenditure of public money lies with the responsible minister or accountable authority. </a:t>
            </a:r>
            <a:endParaRPr lang="en-AU" sz="2400" dirty="0"/>
          </a:p>
        </p:txBody>
      </p:sp>
      <p:sp>
        <p:nvSpPr>
          <p:cNvPr id="4" name="Date Placeholder 3">
            <a:extLst>
              <a:ext uri="{FF2B5EF4-FFF2-40B4-BE49-F238E27FC236}">
                <a16:creationId xmlns:a16="http://schemas.microsoft.com/office/drawing/2014/main" id="{F97761E5-2AD4-4B94-A1C9-0D79895BBF51}"/>
              </a:ext>
            </a:extLst>
          </p:cNvPr>
          <p:cNvSpPr>
            <a:spLocks noGrp="1"/>
          </p:cNvSpPr>
          <p:nvPr>
            <p:ph type="dt" sz="half" idx="10"/>
          </p:nvPr>
        </p:nvSpPr>
        <p:spPr/>
        <p:txBody>
          <a:bodyPr/>
          <a:lstStyle/>
          <a:p>
            <a:fld id="{FAE4E241-1553-4055-B5D6-BF0E894D85E4}" type="datetime4">
              <a:rPr lang="en-AU" smtClean="0"/>
              <a:t>29 September 2022</a:t>
            </a:fld>
            <a:endParaRPr lang="en-AU" dirty="0"/>
          </a:p>
        </p:txBody>
      </p:sp>
      <p:sp>
        <p:nvSpPr>
          <p:cNvPr id="5" name="Slide Number Placeholder 4">
            <a:extLst>
              <a:ext uri="{FF2B5EF4-FFF2-40B4-BE49-F238E27FC236}">
                <a16:creationId xmlns:a16="http://schemas.microsoft.com/office/drawing/2014/main" id="{63EB18C6-23AE-400C-BFAB-8628CB46AF05}"/>
              </a:ext>
            </a:extLst>
          </p:cNvPr>
          <p:cNvSpPr>
            <a:spLocks noGrp="1"/>
          </p:cNvSpPr>
          <p:nvPr>
            <p:ph type="sldNum" sz="quarter" idx="12"/>
          </p:nvPr>
        </p:nvSpPr>
        <p:spPr/>
        <p:txBody>
          <a:bodyPr/>
          <a:lstStyle/>
          <a:p>
            <a:fld id="{C0C62918-07B2-4CAA-831C-DB090AA27E57}" type="slidenum">
              <a:rPr lang="en-AU" smtClean="0"/>
              <a:t>4</a:t>
            </a:fld>
            <a:endParaRPr lang="en-AU" dirty="0"/>
          </a:p>
        </p:txBody>
      </p:sp>
    </p:spTree>
    <p:extLst>
      <p:ext uri="{BB962C8B-B14F-4D97-AF65-F5344CB8AC3E}">
        <p14:creationId xmlns:p14="http://schemas.microsoft.com/office/powerpoint/2010/main" val="15497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1389-8757-4EA1-8882-CB08FD75596C}"/>
              </a:ext>
            </a:extLst>
          </p:cNvPr>
          <p:cNvSpPr>
            <a:spLocks noGrp="1"/>
          </p:cNvSpPr>
          <p:nvPr>
            <p:ph type="title"/>
          </p:nvPr>
        </p:nvSpPr>
        <p:spPr/>
        <p:txBody>
          <a:bodyPr/>
          <a:lstStyle/>
          <a:p>
            <a:r>
              <a:rPr lang="en-US" dirty="0"/>
              <a:t>Operationalizing Partnership </a:t>
            </a:r>
            <a:r>
              <a:rPr lang="en-US" dirty="0" err="1"/>
              <a:t>con’t</a:t>
            </a:r>
            <a:endParaRPr lang="en-AU" dirty="0"/>
          </a:p>
        </p:txBody>
      </p:sp>
      <p:sp>
        <p:nvSpPr>
          <p:cNvPr id="3" name="Content Placeholder 2">
            <a:extLst>
              <a:ext uri="{FF2B5EF4-FFF2-40B4-BE49-F238E27FC236}">
                <a16:creationId xmlns:a16="http://schemas.microsoft.com/office/drawing/2014/main" id="{4EAF5CF4-0965-4D73-B295-D2DFBB8DCB47}"/>
              </a:ext>
            </a:extLst>
          </p:cNvPr>
          <p:cNvSpPr>
            <a:spLocks noGrp="1"/>
          </p:cNvSpPr>
          <p:nvPr>
            <p:ph idx="1"/>
          </p:nvPr>
        </p:nvSpPr>
        <p:spPr>
          <a:xfrm>
            <a:off x="658814" y="1592265"/>
            <a:ext cx="10652190" cy="4321174"/>
          </a:xfrm>
        </p:spPr>
        <p:txBody>
          <a:bodyPr/>
          <a:lstStyle/>
          <a:p>
            <a:pPr marL="342900" indent="-342900">
              <a:buFont typeface="Arial" panose="020B0604020202020204" pitchFamily="34" charset="0"/>
              <a:buChar char="•"/>
            </a:pPr>
            <a:r>
              <a:rPr lang="en-US" dirty="0"/>
              <a:t>We tested all of our processes by asking</a:t>
            </a:r>
            <a:r>
              <a:rPr lang="en-US" i="1" dirty="0"/>
              <a:t>: what do we do and how can we do it in partnership?</a:t>
            </a:r>
            <a:endParaRPr lang="en-US" dirty="0"/>
          </a:p>
          <a:p>
            <a:pPr marL="342900" indent="-342900">
              <a:buFont typeface="Arial" panose="020B0604020202020204" pitchFamily="34" charset="0"/>
              <a:buChar char="•"/>
            </a:pPr>
            <a:r>
              <a:rPr lang="en-US" dirty="0"/>
              <a:t>We returned to source documentation to see if it actually prevents us from taking a partnership approach. </a:t>
            </a:r>
          </a:p>
          <a:p>
            <a:pPr marL="612775" lvl="2" indent="-342900"/>
            <a:r>
              <a:rPr lang="en-US" dirty="0"/>
              <a:t>We started by seeking advice from our internal areas, </a:t>
            </a:r>
            <a:r>
              <a:rPr lang="en-US" dirty="0" err="1"/>
              <a:t>ie</a:t>
            </a:r>
            <a:r>
              <a:rPr lang="en-US" dirty="0"/>
              <a:t> procurement and grants teams. In actuality, there is nothing that prevents us from bringing in external parties into our internal decision processes. </a:t>
            </a:r>
          </a:p>
          <a:p>
            <a:pPr marL="342900" indent="-342900">
              <a:buFont typeface="Arial" panose="020B0604020202020204" pitchFamily="34" charset="0"/>
              <a:buChar char="•"/>
            </a:pPr>
            <a:r>
              <a:rPr lang="en-US" dirty="0"/>
              <a:t>Once we had internal support, we began making phone calls and setting up meetings with our external partners to test our thinking and seek their support.</a:t>
            </a:r>
            <a:endParaRPr lang="en-AU" dirty="0"/>
          </a:p>
        </p:txBody>
      </p:sp>
      <p:sp>
        <p:nvSpPr>
          <p:cNvPr id="4" name="Date Placeholder 3">
            <a:extLst>
              <a:ext uri="{FF2B5EF4-FFF2-40B4-BE49-F238E27FC236}">
                <a16:creationId xmlns:a16="http://schemas.microsoft.com/office/drawing/2014/main" id="{F2D11D9A-DB51-46FB-93CC-ADDB756204BB}"/>
              </a:ext>
            </a:extLst>
          </p:cNvPr>
          <p:cNvSpPr>
            <a:spLocks noGrp="1"/>
          </p:cNvSpPr>
          <p:nvPr>
            <p:ph type="dt" sz="half" idx="10"/>
          </p:nvPr>
        </p:nvSpPr>
        <p:spPr/>
        <p:txBody>
          <a:bodyPr/>
          <a:lstStyle/>
          <a:p>
            <a:fld id="{FAE4E241-1553-4055-B5D6-BF0E894D85E4}" type="datetime4">
              <a:rPr lang="en-AU" smtClean="0"/>
              <a:t>29 September 2022</a:t>
            </a:fld>
            <a:endParaRPr lang="en-AU" dirty="0"/>
          </a:p>
        </p:txBody>
      </p:sp>
      <p:sp>
        <p:nvSpPr>
          <p:cNvPr id="5" name="Slide Number Placeholder 4">
            <a:extLst>
              <a:ext uri="{FF2B5EF4-FFF2-40B4-BE49-F238E27FC236}">
                <a16:creationId xmlns:a16="http://schemas.microsoft.com/office/drawing/2014/main" id="{421214BA-D645-4ECF-B5E7-25CB179352C4}"/>
              </a:ext>
            </a:extLst>
          </p:cNvPr>
          <p:cNvSpPr>
            <a:spLocks noGrp="1"/>
          </p:cNvSpPr>
          <p:nvPr>
            <p:ph type="sldNum" sz="quarter" idx="12"/>
          </p:nvPr>
        </p:nvSpPr>
        <p:spPr/>
        <p:txBody>
          <a:bodyPr/>
          <a:lstStyle/>
          <a:p>
            <a:fld id="{C0C62918-07B2-4CAA-831C-DB090AA27E57}" type="slidenum">
              <a:rPr lang="en-AU" smtClean="0"/>
              <a:t>5</a:t>
            </a:fld>
            <a:endParaRPr lang="en-AU" dirty="0"/>
          </a:p>
        </p:txBody>
      </p:sp>
    </p:spTree>
    <p:extLst>
      <p:ext uri="{BB962C8B-B14F-4D97-AF65-F5344CB8AC3E}">
        <p14:creationId xmlns:p14="http://schemas.microsoft.com/office/powerpoint/2010/main" val="395606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90EC-58BE-484F-8037-D296059F6339}"/>
              </a:ext>
            </a:extLst>
          </p:cNvPr>
          <p:cNvSpPr>
            <a:spLocks noGrp="1"/>
          </p:cNvSpPr>
          <p:nvPr>
            <p:ph type="title"/>
          </p:nvPr>
        </p:nvSpPr>
        <p:spPr>
          <a:xfrm>
            <a:off x="658812" y="901456"/>
            <a:ext cx="10874375" cy="806945"/>
          </a:xfrm>
        </p:spPr>
        <p:txBody>
          <a:bodyPr>
            <a:normAutofit fontScale="90000"/>
          </a:bodyPr>
          <a:lstStyle/>
          <a:p>
            <a:r>
              <a:rPr lang="en-US" dirty="0"/>
              <a:t>Example: Sharing decision making on recommendations  </a:t>
            </a:r>
            <a:br>
              <a:rPr lang="en-US" dirty="0"/>
            </a:br>
            <a:r>
              <a:rPr lang="en-US" dirty="0"/>
              <a:t>Closing the Gap (</a:t>
            </a:r>
            <a:r>
              <a:rPr lang="en-US" dirty="0" err="1"/>
              <a:t>CtG</a:t>
            </a:r>
            <a:r>
              <a:rPr lang="en-US" dirty="0"/>
              <a:t>) partnership funding </a:t>
            </a:r>
            <a:endParaRPr lang="en-AU" dirty="0"/>
          </a:p>
        </p:txBody>
      </p:sp>
      <p:sp>
        <p:nvSpPr>
          <p:cNvPr id="3" name="Content Placeholder 2">
            <a:extLst>
              <a:ext uri="{FF2B5EF4-FFF2-40B4-BE49-F238E27FC236}">
                <a16:creationId xmlns:a16="http://schemas.microsoft.com/office/drawing/2014/main" id="{A83AC6E6-7866-4AF6-BFA5-65A499D4C168}"/>
              </a:ext>
            </a:extLst>
          </p:cNvPr>
          <p:cNvSpPr>
            <a:spLocks noGrp="1"/>
          </p:cNvSpPr>
          <p:nvPr>
            <p:ph idx="1"/>
          </p:nvPr>
        </p:nvSpPr>
        <p:spPr>
          <a:xfrm>
            <a:off x="442119" y="1794001"/>
            <a:ext cx="10874375" cy="4321174"/>
          </a:xfrm>
        </p:spPr>
        <p:txBody>
          <a:bodyPr>
            <a:normAutofit lnSpcReduction="10000"/>
          </a:bodyPr>
          <a:lstStyle/>
          <a:p>
            <a:pPr marL="342900" indent="-342900">
              <a:buFont typeface="Arial" panose="020B0604020202020204" pitchFamily="34" charset="0"/>
              <a:buChar char="•"/>
            </a:pPr>
            <a:r>
              <a:rPr lang="en-AU" dirty="0"/>
              <a:t>The Department received $4.3 million of funding for pilot projects to establish place-based partnerships between Indigenous Language Centres and local service delivery partners in health and early childhood.</a:t>
            </a:r>
          </a:p>
          <a:p>
            <a:pPr marL="342900" indent="-342900">
              <a:buFont typeface="Arial" panose="020B0604020202020204" pitchFamily="34" charset="0"/>
              <a:buChar char="•"/>
            </a:pPr>
            <a:r>
              <a:rPr lang="en-AU" dirty="0"/>
              <a:t>While the funding decision was already made, we wanted to work with our partners in deciding on the allocation of the funding. </a:t>
            </a:r>
          </a:p>
          <a:p>
            <a:pPr marL="342900" indent="-342900">
              <a:buFont typeface="Arial" panose="020B0604020202020204" pitchFamily="34" charset="0"/>
              <a:buChar char="•"/>
            </a:pPr>
            <a:r>
              <a:rPr lang="en-AU" dirty="0"/>
              <a:t>We reached out to our Coalition of Peaks members to see if they would interested in working with us and ended up establishing an assessment panel with representatives from: OFTA, First Languages Australia; SNAICC; NACCHO; the Departments of Health and Education. </a:t>
            </a:r>
          </a:p>
          <a:p>
            <a:pPr marL="342900" indent="-342900">
              <a:buFont typeface="Arial" panose="020B0604020202020204" pitchFamily="34" charset="0"/>
              <a:buChar char="•"/>
            </a:pPr>
            <a:r>
              <a:rPr lang="en-US" dirty="0"/>
              <a:t>T</a:t>
            </a:r>
            <a:r>
              <a:rPr lang="en-AU" dirty="0"/>
              <a:t>his team established the selection criteria, assessed the applications, and formed the advice that is currently with government for decision. </a:t>
            </a:r>
          </a:p>
        </p:txBody>
      </p:sp>
      <p:sp>
        <p:nvSpPr>
          <p:cNvPr id="4" name="Date Placeholder 3">
            <a:extLst>
              <a:ext uri="{FF2B5EF4-FFF2-40B4-BE49-F238E27FC236}">
                <a16:creationId xmlns:a16="http://schemas.microsoft.com/office/drawing/2014/main" id="{12FC33A4-11A7-4DA4-930F-549D27834FCC}"/>
              </a:ext>
            </a:extLst>
          </p:cNvPr>
          <p:cNvSpPr>
            <a:spLocks noGrp="1"/>
          </p:cNvSpPr>
          <p:nvPr>
            <p:ph type="dt" sz="half" idx="10"/>
          </p:nvPr>
        </p:nvSpPr>
        <p:spPr/>
        <p:txBody>
          <a:bodyPr/>
          <a:lstStyle/>
          <a:p>
            <a:fld id="{FAE4E241-1553-4055-B5D6-BF0E894D85E4}" type="datetime4">
              <a:rPr lang="en-AU" smtClean="0"/>
              <a:t>29 September 2022</a:t>
            </a:fld>
            <a:endParaRPr lang="en-AU" dirty="0"/>
          </a:p>
        </p:txBody>
      </p:sp>
      <p:sp>
        <p:nvSpPr>
          <p:cNvPr id="5" name="Slide Number Placeholder 4">
            <a:extLst>
              <a:ext uri="{FF2B5EF4-FFF2-40B4-BE49-F238E27FC236}">
                <a16:creationId xmlns:a16="http://schemas.microsoft.com/office/drawing/2014/main" id="{C84156E4-06CD-4FF8-A0DD-55B5C28D8E23}"/>
              </a:ext>
            </a:extLst>
          </p:cNvPr>
          <p:cNvSpPr>
            <a:spLocks noGrp="1"/>
          </p:cNvSpPr>
          <p:nvPr>
            <p:ph type="sldNum" sz="quarter" idx="12"/>
          </p:nvPr>
        </p:nvSpPr>
        <p:spPr/>
        <p:txBody>
          <a:bodyPr/>
          <a:lstStyle/>
          <a:p>
            <a:fld id="{C0C62918-07B2-4CAA-831C-DB090AA27E57}" type="slidenum">
              <a:rPr lang="en-AU" smtClean="0"/>
              <a:t>6</a:t>
            </a:fld>
            <a:endParaRPr lang="en-AU" dirty="0"/>
          </a:p>
        </p:txBody>
      </p:sp>
    </p:spTree>
    <p:extLst>
      <p:ext uri="{BB962C8B-B14F-4D97-AF65-F5344CB8AC3E}">
        <p14:creationId xmlns:p14="http://schemas.microsoft.com/office/powerpoint/2010/main" val="58505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A499-CB20-4F08-BD42-B69249EE618F}"/>
              </a:ext>
            </a:extLst>
          </p:cNvPr>
          <p:cNvSpPr>
            <a:spLocks noGrp="1"/>
          </p:cNvSpPr>
          <p:nvPr>
            <p:ph type="title"/>
          </p:nvPr>
        </p:nvSpPr>
        <p:spPr/>
        <p:txBody>
          <a:bodyPr>
            <a:normAutofit fontScale="90000"/>
          </a:bodyPr>
          <a:lstStyle/>
          <a:p>
            <a:r>
              <a:rPr lang="en-US" dirty="0"/>
              <a:t>Example: Partnering for delivering the International </a:t>
            </a:r>
            <a:br>
              <a:rPr lang="en-US" dirty="0"/>
            </a:br>
            <a:r>
              <a:rPr lang="en-US" dirty="0"/>
              <a:t>Decade of Indigenous Languages</a:t>
            </a:r>
            <a:endParaRPr lang="en-AU" dirty="0"/>
          </a:p>
        </p:txBody>
      </p:sp>
      <p:sp>
        <p:nvSpPr>
          <p:cNvPr id="3" name="Content Placeholder 2">
            <a:extLst>
              <a:ext uri="{FF2B5EF4-FFF2-40B4-BE49-F238E27FC236}">
                <a16:creationId xmlns:a16="http://schemas.microsoft.com/office/drawing/2014/main" id="{0727EC19-F7ED-41F3-B1FA-832174860A27}"/>
              </a:ext>
            </a:extLst>
          </p:cNvPr>
          <p:cNvSpPr>
            <a:spLocks noGrp="1"/>
          </p:cNvSpPr>
          <p:nvPr>
            <p:ph idx="1"/>
          </p:nvPr>
        </p:nvSpPr>
        <p:spPr>
          <a:xfrm>
            <a:off x="658813" y="1592265"/>
            <a:ext cx="11243377" cy="4321174"/>
          </a:xfrm>
        </p:spPr>
        <p:txBody>
          <a:bodyPr>
            <a:normAutofit lnSpcReduction="10000"/>
          </a:bodyPr>
          <a:lstStyle/>
          <a:p>
            <a:pPr marL="342900" indent="-342900">
              <a:buFont typeface="Arial" panose="020B0604020202020204" pitchFamily="34" charset="0"/>
              <a:buChar char="•"/>
            </a:pPr>
            <a:r>
              <a:rPr lang="en-US" dirty="0"/>
              <a:t>The commitment to imbed Priority Reform 1 is best illustrated through the establishment of the International Decade Directions Group. </a:t>
            </a:r>
          </a:p>
          <a:p>
            <a:pPr marL="342900" indent="-342900">
              <a:buFont typeface="Arial" panose="020B0604020202020204" pitchFamily="34" charset="0"/>
              <a:buChar char="•"/>
            </a:pPr>
            <a:r>
              <a:rPr lang="en-US" dirty="0"/>
              <a:t>The Directions Group was established through a national Expression of Interest process</a:t>
            </a:r>
          </a:p>
          <a:p>
            <a:pPr marL="612775" lvl="2" indent="-342900"/>
            <a:r>
              <a:rPr lang="en-US" dirty="0"/>
              <a:t>The EOI was provided to an Indigenous editing service to ensure clear community focused language. </a:t>
            </a:r>
          </a:p>
          <a:p>
            <a:pPr marL="612775" lvl="2" indent="-342900"/>
            <a:r>
              <a:rPr lang="en-US" sz="1700" dirty="0"/>
              <a:t>Applicants</a:t>
            </a:r>
            <a:r>
              <a:rPr lang="en-US" dirty="0"/>
              <a:t> we able to submit phone and video EOIs </a:t>
            </a:r>
          </a:p>
          <a:p>
            <a:pPr marL="612775" lvl="2" indent="-342900"/>
            <a:r>
              <a:rPr lang="en-US" dirty="0"/>
              <a:t>The selection panel included the Coalition of Peaks Secretariat, First Languages Australia, OFTA and AIATSIS. </a:t>
            </a:r>
          </a:p>
          <a:p>
            <a:pPr marL="612775" lvl="2" indent="-342900"/>
            <a:r>
              <a:rPr lang="en-US" dirty="0"/>
              <a:t>Received 58 applications and selected 11 members plus FLA as Chair. The membership also includes OFTA, DFAT, NIAA and AIATSIS as ex-officio members (with no voting rights). </a:t>
            </a:r>
          </a:p>
          <a:p>
            <a:pPr marL="342900" indent="-342900">
              <a:buFont typeface="Arial" panose="020B0604020202020204" pitchFamily="34" charset="0"/>
              <a:buChar char="•"/>
            </a:pPr>
            <a:r>
              <a:rPr lang="en-US" dirty="0"/>
              <a:t>The Directions Group works in partnership with the Government to outline the priorities for the International Decade and will co-draft the National Action Plan. </a:t>
            </a:r>
          </a:p>
          <a:p>
            <a:pPr marL="342900" indent="-342900">
              <a:buFont typeface="Arial" panose="020B0604020202020204" pitchFamily="34" charset="0"/>
              <a:buChar char="•"/>
            </a:pPr>
            <a:r>
              <a:rPr lang="en-US" dirty="0"/>
              <a:t>The relationship is governed by a Terms of References, which is available online. </a:t>
            </a:r>
            <a:endParaRPr lang="en-AU" dirty="0"/>
          </a:p>
        </p:txBody>
      </p:sp>
      <p:sp>
        <p:nvSpPr>
          <p:cNvPr id="4" name="Date Placeholder 3">
            <a:extLst>
              <a:ext uri="{FF2B5EF4-FFF2-40B4-BE49-F238E27FC236}">
                <a16:creationId xmlns:a16="http://schemas.microsoft.com/office/drawing/2014/main" id="{52D2A01C-0FEF-47D4-9B6E-0F13E1B9B452}"/>
              </a:ext>
            </a:extLst>
          </p:cNvPr>
          <p:cNvSpPr>
            <a:spLocks noGrp="1"/>
          </p:cNvSpPr>
          <p:nvPr>
            <p:ph type="dt" sz="half" idx="10"/>
          </p:nvPr>
        </p:nvSpPr>
        <p:spPr/>
        <p:txBody>
          <a:bodyPr/>
          <a:lstStyle/>
          <a:p>
            <a:fld id="{FAE4E241-1553-4055-B5D6-BF0E894D85E4}" type="datetime4">
              <a:rPr lang="en-AU" smtClean="0"/>
              <a:t>29 September 2022</a:t>
            </a:fld>
            <a:endParaRPr lang="en-AU" dirty="0"/>
          </a:p>
        </p:txBody>
      </p:sp>
      <p:sp>
        <p:nvSpPr>
          <p:cNvPr id="5" name="Slide Number Placeholder 4">
            <a:extLst>
              <a:ext uri="{FF2B5EF4-FFF2-40B4-BE49-F238E27FC236}">
                <a16:creationId xmlns:a16="http://schemas.microsoft.com/office/drawing/2014/main" id="{14D707EB-9F66-48F4-9829-97CCD05F70C6}"/>
              </a:ext>
            </a:extLst>
          </p:cNvPr>
          <p:cNvSpPr>
            <a:spLocks noGrp="1"/>
          </p:cNvSpPr>
          <p:nvPr>
            <p:ph type="sldNum" sz="quarter" idx="12"/>
          </p:nvPr>
        </p:nvSpPr>
        <p:spPr/>
        <p:txBody>
          <a:bodyPr/>
          <a:lstStyle/>
          <a:p>
            <a:fld id="{C0C62918-07B2-4CAA-831C-DB090AA27E57}" type="slidenum">
              <a:rPr lang="en-AU" smtClean="0"/>
              <a:t>7</a:t>
            </a:fld>
            <a:endParaRPr lang="en-AU" dirty="0"/>
          </a:p>
        </p:txBody>
      </p:sp>
    </p:spTree>
    <p:extLst>
      <p:ext uri="{BB962C8B-B14F-4D97-AF65-F5344CB8AC3E}">
        <p14:creationId xmlns:p14="http://schemas.microsoft.com/office/powerpoint/2010/main" val="214083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C121655-5C75-4347-95BF-CDA7F347B84B}"/>
              </a:ext>
            </a:extLst>
          </p:cNvPr>
          <p:cNvPicPr>
            <a:picLocks noGrp="1" noChangeAspect="1"/>
          </p:cNvPicPr>
          <p:nvPr>
            <p:ph type="pic" sz="quarter" idx="12"/>
          </p:nvPr>
        </p:nvPicPr>
        <p:blipFill rotWithShape="1">
          <a:blip r:embed="rId3"/>
          <a:srcRect l="15464" t="24969" r="772" b="22707"/>
          <a:stretch/>
        </p:blipFill>
        <p:spPr>
          <a:xfrm>
            <a:off x="985837" y="1271587"/>
            <a:ext cx="9877425" cy="4627563"/>
          </a:xfrm>
        </p:spPr>
      </p:pic>
      <p:sp>
        <p:nvSpPr>
          <p:cNvPr id="4" name="Subtitle 3">
            <a:extLst>
              <a:ext uri="{FF2B5EF4-FFF2-40B4-BE49-F238E27FC236}">
                <a16:creationId xmlns:a16="http://schemas.microsoft.com/office/drawing/2014/main" id="{1953760B-684A-45BD-8B43-EF4F6E41C9D7}"/>
              </a:ext>
            </a:extLst>
          </p:cNvPr>
          <p:cNvSpPr>
            <a:spLocks noGrp="1"/>
          </p:cNvSpPr>
          <p:nvPr>
            <p:ph type="subTitle" idx="1"/>
          </p:nvPr>
        </p:nvSpPr>
        <p:spPr>
          <a:xfrm>
            <a:off x="291056" y="216921"/>
            <a:ext cx="5292725" cy="880607"/>
          </a:xfrm>
        </p:spPr>
        <p:txBody>
          <a:bodyPr/>
          <a:lstStyle/>
          <a:p>
            <a:r>
              <a:rPr lang="en-US" dirty="0"/>
              <a:t>Directions Group Meeting in Alice Springs </a:t>
            </a:r>
            <a:endParaRPr lang="en-AU" dirty="0"/>
          </a:p>
        </p:txBody>
      </p:sp>
    </p:spTree>
    <p:extLst>
      <p:ext uri="{BB962C8B-B14F-4D97-AF65-F5344CB8AC3E}">
        <p14:creationId xmlns:p14="http://schemas.microsoft.com/office/powerpoint/2010/main" val="234337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ABA0-8883-4BBD-9202-2AEC1E603F07}"/>
              </a:ext>
            </a:extLst>
          </p:cNvPr>
          <p:cNvSpPr>
            <a:spLocks noGrp="1"/>
          </p:cNvSpPr>
          <p:nvPr>
            <p:ph type="title"/>
          </p:nvPr>
        </p:nvSpPr>
        <p:spPr/>
        <p:txBody>
          <a:bodyPr>
            <a:normAutofit fontScale="90000"/>
          </a:bodyPr>
          <a:lstStyle/>
          <a:p>
            <a:r>
              <a:rPr lang="en-US" dirty="0"/>
              <a:t>What’s next? </a:t>
            </a:r>
            <a:br>
              <a:rPr lang="en-US" dirty="0"/>
            </a:br>
            <a:r>
              <a:rPr lang="en-US" dirty="0"/>
              <a:t>The </a:t>
            </a:r>
            <a:r>
              <a:rPr lang="en-AU" dirty="0"/>
              <a:t>Aboriginal and Torres Strait Islander Languages Policy Partnership </a:t>
            </a:r>
          </a:p>
        </p:txBody>
      </p:sp>
      <p:sp>
        <p:nvSpPr>
          <p:cNvPr id="3" name="Content Placeholder 2">
            <a:extLst>
              <a:ext uri="{FF2B5EF4-FFF2-40B4-BE49-F238E27FC236}">
                <a16:creationId xmlns:a16="http://schemas.microsoft.com/office/drawing/2014/main" id="{CDC47724-FA79-4DA2-B9A4-D2AC8B7C6102}"/>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Under Closing the Gap, there is a commitment to establish five Policy Partnerships, including Aboriginal and Torres Strait Islander languages. </a:t>
            </a:r>
          </a:p>
          <a:p>
            <a:pPr marL="342900" indent="-342900">
              <a:buFont typeface="Arial" panose="020B0604020202020204" pitchFamily="34" charset="0"/>
              <a:buChar char="•"/>
            </a:pPr>
            <a:r>
              <a:rPr lang="en-US" dirty="0"/>
              <a:t>The Languages Policy Partnership will include </a:t>
            </a:r>
            <a:r>
              <a:rPr lang="en-AU" dirty="0"/>
              <a:t>10 Aboriginal and Torres Strait Islander members and 9 government members.</a:t>
            </a:r>
          </a:p>
          <a:p>
            <a:pPr marL="342900" indent="-342900">
              <a:buFont typeface="Arial" panose="020B0604020202020204" pitchFamily="34" charset="0"/>
              <a:buChar char="•"/>
            </a:pPr>
            <a:r>
              <a:rPr lang="en-AU" dirty="0"/>
              <a:t>The policy partnerships will identify opportunities to work more effectively across governments and make recommendations to the Joint Council about ensuring Aboriginal and Torres Strait Islander cultures and languages are strong, supported and flourishing. </a:t>
            </a:r>
          </a:p>
          <a:p>
            <a:pPr marL="342900" indent="-342900">
              <a:buFont typeface="Arial" panose="020B0604020202020204" pitchFamily="34" charset="0"/>
              <a:buChar char="•"/>
            </a:pPr>
            <a:r>
              <a:rPr lang="en-US" dirty="0"/>
              <a:t>A critical element to the partnerships is ensuring </a:t>
            </a:r>
            <a:r>
              <a:rPr lang="en-AU" dirty="0"/>
              <a:t>adequate resourcing to support Indigenous parties to be equal partners with governments in formal partnerships. </a:t>
            </a:r>
            <a:endParaRPr lang="en-US" dirty="0"/>
          </a:p>
        </p:txBody>
      </p:sp>
      <p:sp>
        <p:nvSpPr>
          <p:cNvPr id="4" name="Date Placeholder 3">
            <a:extLst>
              <a:ext uri="{FF2B5EF4-FFF2-40B4-BE49-F238E27FC236}">
                <a16:creationId xmlns:a16="http://schemas.microsoft.com/office/drawing/2014/main" id="{12F983FD-4591-47F2-9162-BE915975F1C8}"/>
              </a:ext>
            </a:extLst>
          </p:cNvPr>
          <p:cNvSpPr>
            <a:spLocks noGrp="1"/>
          </p:cNvSpPr>
          <p:nvPr>
            <p:ph type="dt" sz="half" idx="10"/>
          </p:nvPr>
        </p:nvSpPr>
        <p:spPr/>
        <p:txBody>
          <a:bodyPr/>
          <a:lstStyle/>
          <a:p>
            <a:fld id="{FAE4E241-1553-4055-B5D6-BF0E894D85E4}" type="datetime4">
              <a:rPr lang="en-AU" smtClean="0"/>
              <a:t>29 September 2022</a:t>
            </a:fld>
            <a:endParaRPr lang="en-AU" dirty="0"/>
          </a:p>
        </p:txBody>
      </p:sp>
      <p:sp>
        <p:nvSpPr>
          <p:cNvPr id="5" name="Slide Number Placeholder 4">
            <a:extLst>
              <a:ext uri="{FF2B5EF4-FFF2-40B4-BE49-F238E27FC236}">
                <a16:creationId xmlns:a16="http://schemas.microsoft.com/office/drawing/2014/main" id="{1F3E28B3-0153-4091-A665-97F9D5B4B751}"/>
              </a:ext>
            </a:extLst>
          </p:cNvPr>
          <p:cNvSpPr>
            <a:spLocks noGrp="1"/>
          </p:cNvSpPr>
          <p:nvPr>
            <p:ph type="sldNum" sz="quarter" idx="12"/>
          </p:nvPr>
        </p:nvSpPr>
        <p:spPr/>
        <p:txBody>
          <a:bodyPr/>
          <a:lstStyle/>
          <a:p>
            <a:fld id="{C0C62918-07B2-4CAA-831C-DB090AA27E57}" type="slidenum">
              <a:rPr lang="en-AU" smtClean="0"/>
              <a:t>9</a:t>
            </a:fld>
            <a:endParaRPr lang="en-AU" dirty="0"/>
          </a:p>
        </p:txBody>
      </p:sp>
    </p:spTree>
    <p:extLst>
      <p:ext uri="{BB962C8B-B14F-4D97-AF65-F5344CB8AC3E}">
        <p14:creationId xmlns:p14="http://schemas.microsoft.com/office/powerpoint/2010/main" val="1419641348"/>
      </p:ext>
    </p:extLst>
  </p:cSld>
  <p:clrMapOvr>
    <a:masterClrMapping/>
  </p:clrMapOvr>
</p:sld>
</file>

<file path=ppt/theme/theme1.xml><?xml version="1.0" encoding="utf-8"?>
<a:theme xmlns:a="http://schemas.openxmlformats.org/drawingml/2006/main" name="Office Theme">
  <a:themeElements>
    <a:clrScheme name="INFRA 2022">
      <a:dk1>
        <a:srgbClr val="000000"/>
      </a:dk1>
      <a:lt1>
        <a:srgbClr val="FFFFFF"/>
      </a:lt1>
      <a:dk2>
        <a:srgbClr val="081E3E"/>
      </a:dk2>
      <a:lt2>
        <a:srgbClr val="E7E7E7"/>
      </a:lt2>
      <a:accent1>
        <a:srgbClr val="081E3E"/>
      </a:accent1>
      <a:accent2>
        <a:srgbClr val="008089"/>
      </a:accent2>
      <a:accent3>
        <a:srgbClr val="77D1F4"/>
      </a:accent3>
      <a:accent4>
        <a:srgbClr val="9AA3AF"/>
      </a:accent4>
      <a:accent5>
        <a:srgbClr val="C0D48F"/>
      </a:accent5>
      <a:accent6>
        <a:srgbClr val="6FC197"/>
      </a:accent6>
      <a:hlink>
        <a:srgbClr val="0046FF"/>
      </a:hlink>
      <a:folHlink>
        <a:srgbClr val="0046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spcBef>
            <a:spcPts val="900"/>
          </a:spcBef>
          <a:defRPr dirty="0" smtClean="0"/>
        </a:defPPr>
      </a:lstStyle>
    </a:txDef>
  </a:objectDefaults>
  <a:extraClrSchemeLst/>
  <a:extLst>
    <a:ext uri="{05A4C25C-085E-4340-85A3-A5531E510DB2}">
      <thm15:themeFamily xmlns:thm15="http://schemas.microsoft.com/office/thememl/2012/main" name="DoITRDC PPT Template" id="{8E68C7F7-A24B-0F49-8DD7-A14DD391429E}" vid="{85CD6D5C-8738-2C4C-A8C1-FA9728E3B8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9413764439164FA7593D9BD8732106" ma:contentTypeVersion="18" ma:contentTypeDescription="Create a new document." ma:contentTypeScope="" ma:versionID="a8273ca9cd7ef00f4b57f99a0767dcf5">
  <xsd:schema xmlns:xsd="http://www.w3.org/2001/XMLSchema" xmlns:xs="http://www.w3.org/2001/XMLSchema" xmlns:p="http://schemas.microsoft.com/office/2006/metadata/properties" xmlns:ns2="07e70adf-8c74-417b-b8f5-609b0b16894f" xmlns:ns3="4171c01f-b551-4719-9aef-9cb659b6d1e1" targetNamespace="http://schemas.microsoft.com/office/2006/metadata/properties" ma:root="true" ma:fieldsID="61befc9ac006a8d25ff2876453037f7c" ns2:_="" ns3:_="">
    <xsd:import namespace="07e70adf-8c74-417b-b8f5-609b0b16894f"/>
    <xsd:import namespace="4171c01f-b551-4719-9aef-9cb659b6d1e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LengthInSeconds" minOccurs="0"/>
                <xsd:element ref="ns3:MediaServiceOCR" minOccurs="0"/>
                <xsd:element ref="ns3:MediaServiceAutoKeyPoints" minOccurs="0"/>
                <xsd:element ref="ns3:MediaServiceKeyPoints" minOccurs="0"/>
                <xsd:element ref="ns3:Caseclosed" minOccurs="0"/>
                <xsd:element ref="ns3:Restricted0"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70adf-8c74-417b-b8f5-609b0b1689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8b7e92b7-072f-4ec1-97c6-1acb4046e8d6}" ma:internalName="TaxCatchAll" ma:showField="CatchAllData" ma:web="07e70adf-8c74-417b-b8f5-609b0b1689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71c01f-b551-4719-9aef-9cb659b6d1e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Caseclosed" ma:index="20" nillable="true" ma:displayName="Date Closed" ma:description="Previously listed in file title" ma:format="DateOnly" ma:internalName="Caseclosed">
      <xsd:simpleType>
        <xsd:restriction base="dms:DateTime"/>
      </xsd:simpleType>
    </xsd:element>
    <xsd:element name="Restricted0" ma:index="21" nillable="true" ma:displayName="Restricted" ma:format="RadioButtons" ma:internalName="Restricted0">
      <xsd:simpleType>
        <xsd:restriction base="dms:Choice">
          <xsd:enumeration value="Restricted - ceremonial"/>
          <xsd:enumeration value="Open"/>
          <xsd:enumeration value="Restricted - men only"/>
          <xsd:enumeration value="Restricted - women only"/>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9d3b022-555c-4404-b0ea-6343c4ecebb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7e70adf-8c74-417b-b8f5-609b0b16894f" xsi:nil="true"/>
    <lcf76f155ced4ddcb4097134ff3c332f xmlns="4171c01f-b551-4719-9aef-9cb659b6d1e1">
      <Terms xmlns="http://schemas.microsoft.com/office/infopath/2007/PartnerControls"/>
    </lcf76f155ced4ddcb4097134ff3c332f>
    <Caseclosed xmlns="4171c01f-b551-4719-9aef-9cb659b6d1e1" xsi:nil="true"/>
    <Restricted0 xmlns="4171c01f-b551-4719-9aef-9cb659b6d1e1" xsi:nil="true"/>
  </documentManagement>
</p:properties>
</file>

<file path=customXml/itemProps1.xml><?xml version="1.0" encoding="utf-8"?>
<ds:datastoreItem xmlns:ds="http://schemas.openxmlformats.org/officeDocument/2006/customXml" ds:itemID="{2F49E0EA-D85B-4168-97E9-DF68B96AA92E}">
  <ds:schemaRefs>
    <ds:schemaRef ds:uri="http://schemas.microsoft.com/sharepoint/v3/contenttype/forms"/>
  </ds:schemaRefs>
</ds:datastoreItem>
</file>

<file path=customXml/itemProps2.xml><?xml version="1.0" encoding="utf-8"?>
<ds:datastoreItem xmlns:ds="http://schemas.openxmlformats.org/officeDocument/2006/customXml" ds:itemID="{27827D4E-233C-4323-B1AD-D1944B5B99FB}"/>
</file>

<file path=customXml/itemProps3.xml><?xml version="1.0" encoding="utf-8"?>
<ds:datastoreItem xmlns:ds="http://schemas.openxmlformats.org/officeDocument/2006/customXml" ds:itemID="{61923B1B-1236-414A-B1F1-BC352EE4B014}"/>
</file>

<file path=docProps/app.xml><?xml version="1.0" encoding="utf-8"?>
<Properties xmlns="http://schemas.openxmlformats.org/officeDocument/2006/extended-properties" xmlns:vt="http://schemas.openxmlformats.org/officeDocument/2006/docPropsVTypes">
  <Template>INFRA5281_Indigenous Languages PPT_0822_V1</Template>
  <TotalTime>486</TotalTime>
  <Words>1523</Words>
  <Application>Microsoft Office PowerPoint</Application>
  <PresentationFormat>Widescreen</PresentationFormat>
  <Paragraphs>108</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Working in Partnership to deliver Aboriginal and Torres Strait Islander languages policy reform</vt:lpstr>
      <vt:lpstr>Introduction </vt:lpstr>
      <vt:lpstr>Workshopping “Partnership”  </vt:lpstr>
      <vt:lpstr>Operationalizing Partnership </vt:lpstr>
      <vt:lpstr>Operationalizing Partnership con’t</vt:lpstr>
      <vt:lpstr>Example: Sharing decision making on recommendations   Closing the Gap (CtG) partnership funding </vt:lpstr>
      <vt:lpstr>Example: Partnering for delivering the International  Decade of Indigenous Languages</vt:lpstr>
      <vt:lpstr>PowerPoint Presentation</vt:lpstr>
      <vt:lpstr>What’s next?  The Aboriginal and Torres Strait Islander Languages Policy Partnership </vt:lpstr>
      <vt:lpstr>How is your voice brought into policy  development? </vt:lpstr>
      <vt:lpstr>PowerPoint Presentation</vt:lpstr>
      <vt:lpstr>Conclusion </vt:lpstr>
      <vt:lpstr>Always Was, Always Will Be</vt:lpstr>
    </vt:vector>
  </TitlesOfParts>
  <Company>Department of Infrastructure &amp; Regional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Gelai, Lily</dc:creator>
  <cp:lastModifiedBy>Halchuk, Pauline</cp:lastModifiedBy>
  <cp:revision>30</cp:revision>
  <dcterms:created xsi:type="dcterms:W3CDTF">2022-08-23T04:44:22Z</dcterms:created>
  <dcterms:modified xsi:type="dcterms:W3CDTF">2022-09-30T01:08:32Z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0x0101001C9413764439164FA7593D9BD8732106</vt:lpwstr>
  </property>
</Properties>
</file>