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258" r:id="rId5"/>
    <p:sldId id="486" r:id="rId6"/>
    <p:sldId id="354" r:id="rId7"/>
    <p:sldId id="485" r:id="rId8"/>
    <p:sldId id="356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10FF"/>
    <a:srgbClr val="FF2F92"/>
    <a:srgbClr val="00FA00"/>
    <a:srgbClr val="FF9300"/>
    <a:srgbClr val="00FDFF"/>
    <a:srgbClr val="9B7BBE"/>
    <a:srgbClr val="85BE87"/>
    <a:srgbClr val="A389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461" autoAdjust="0"/>
    <p:restoredTop sz="96438"/>
  </p:normalViewPr>
  <p:slideViewPr>
    <p:cSldViewPr snapToGrid="0">
      <p:cViewPr varScale="1">
        <p:scale>
          <a:sx n="189" d="100"/>
          <a:sy n="189" d="100"/>
        </p:scale>
        <p:origin x="464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8" d="100"/>
          <a:sy n="68" d="100"/>
        </p:scale>
        <p:origin x="1779" y="45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0C0A257-B081-4972-B0CF-1F39F8714D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948091-2DCD-4509-A944-5FC3CAA0950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27F89-6F89-4D72-A243-A68B4122D611}" type="datetimeFigureOut">
              <a:rPr lang="en-AU" smtClean="0"/>
              <a:t>27/9/22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C56B26-2CBE-4E97-9F33-B336733FED4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37CD2B-E28A-4D49-A0FA-D516F93D72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E5BEA-06EA-4996-A757-E0A11090F5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8613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51D79-A941-472A-B86F-4C1D5FA7235B}" type="datetimeFigureOut">
              <a:rPr lang="en-AU" smtClean="0"/>
              <a:t>27/9/22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A29E61-899D-4DEC-B2DA-C928176A27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6005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A6D05FB-9E00-4E05-8A11-8AC6AA5F17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5450" y="373063"/>
            <a:ext cx="6120000" cy="3960000"/>
          </a:xfrm>
        </p:spPr>
        <p:txBody>
          <a:bodyPr/>
          <a:lstStyle>
            <a:lvl1pPr>
              <a:lnSpc>
                <a:spcPct val="80000"/>
              </a:lnSpc>
              <a:spcBef>
                <a:spcPts val="0"/>
              </a:spcBef>
              <a:spcAft>
                <a:spcPts val="2835"/>
              </a:spcAft>
              <a:defRPr sz="6400" cap="all" baseline="0"/>
            </a:lvl1pPr>
            <a:lvl2pPr>
              <a:defRPr sz="1800">
                <a:solidFill>
                  <a:schemeClr val="accent1"/>
                </a:solidFill>
              </a:defRPr>
            </a:lvl2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ED46DD6-3FEF-4E8E-852D-6AB87C9AEE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0400" y="0"/>
            <a:ext cx="173684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56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rt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2000" y="324000"/>
            <a:ext cx="5652000" cy="4176000"/>
          </a:xfrm>
        </p:spPr>
        <p:txBody>
          <a:bodyPr numCol="1" spcCol="180000">
            <a:noAutofit/>
          </a:bodyPr>
          <a:lstStyle>
            <a:lvl1pPr>
              <a:defRPr sz="1400">
                <a:solidFill>
                  <a:schemeClr val="accent1"/>
                </a:solidFill>
                <a:latin typeface="+mj-lt"/>
              </a:defRPr>
            </a:lvl1pPr>
            <a:lvl2pPr>
              <a:defRPr sz="1100"/>
            </a:lvl2pPr>
            <a:lvl3pPr marL="90000" indent="-90000">
              <a:defRPr sz="1100"/>
            </a:lvl3pPr>
            <a:lvl4pPr marL="180000" indent="-90000">
              <a:defRPr sz="1100"/>
            </a:lvl4pPr>
            <a:lvl5pPr marL="270000" indent="-90000">
              <a:defRPr sz="11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931932D-C811-4ADE-9CBC-C6F97F4734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4000" y="324000"/>
            <a:ext cx="2520000" cy="3006725"/>
          </a:xfrm>
        </p:spPr>
        <p:txBody>
          <a:bodyPr/>
          <a:lstStyle>
            <a:lvl1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defRPr sz="36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30727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eft, conten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2000" y="324000"/>
            <a:ext cx="5652000" cy="4140000"/>
          </a:xfrm>
        </p:spPr>
        <p:txBody>
          <a:bodyPr numCol="2" spcCol="180000">
            <a:noAutofit/>
          </a:bodyPr>
          <a:lstStyle>
            <a:lvl1pPr>
              <a:defRPr sz="800">
                <a:solidFill>
                  <a:schemeClr val="accent1"/>
                </a:solidFill>
                <a:latin typeface="+mj-lt"/>
              </a:defRPr>
            </a:lvl1pPr>
            <a:lvl2pPr>
              <a:defRPr sz="800"/>
            </a:lvl2pPr>
            <a:lvl3pPr marL="90000" indent="-90000">
              <a:defRPr sz="800"/>
            </a:lvl3pPr>
            <a:lvl4pPr marL="180000" indent="-90000">
              <a:defRPr sz="800"/>
            </a:lvl4pPr>
            <a:lvl5pPr marL="270000" indent="-90000">
              <a:defRPr sz="8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587F0A-3EF9-46A9-A8FF-9715CF0929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850" y="324000"/>
            <a:ext cx="2520000" cy="4140000"/>
          </a:xfrm>
        </p:spPr>
        <p:txBody>
          <a:bodyPr/>
          <a:lstStyle>
            <a:lvl1pPr>
              <a:lnSpc>
                <a:spcPct val="80000"/>
              </a:lnSpc>
              <a:defRPr sz="3600">
                <a:solidFill>
                  <a:schemeClr val="accent1"/>
                </a:solidFill>
              </a:defRPr>
            </a:lvl1pPr>
            <a:lvl2pPr>
              <a:spcAft>
                <a:spcPts val="1200"/>
              </a:spcAft>
              <a:defRPr sz="1800">
                <a:solidFill>
                  <a:schemeClr val="tx1"/>
                </a:solidFill>
              </a:defRPr>
            </a:lvl2pPr>
            <a:lvl3pPr>
              <a:buNone/>
              <a:defRPr/>
            </a:lvl3pPr>
            <a:lvl4pPr marL="179388" indent="-179388">
              <a:buFont typeface="Arial" panose="020B0604020202020204" pitchFamily="34" charset="0"/>
              <a:buChar char="•"/>
              <a:defRPr/>
            </a:lvl4pPr>
            <a:lvl5pPr marL="357188" indent="-179388">
              <a:buFont typeface="Times New Roman" panose="02020603050405020304" pitchFamily="18" charset="0"/>
              <a:buChar char="–"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44000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maller left, conten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2000" y="324000"/>
            <a:ext cx="5652000" cy="4140000"/>
          </a:xfrm>
        </p:spPr>
        <p:txBody>
          <a:bodyPr numCol="2" spcCol="180000">
            <a:noAutofit/>
          </a:bodyPr>
          <a:lstStyle>
            <a:lvl1pPr>
              <a:defRPr sz="800">
                <a:solidFill>
                  <a:schemeClr val="accent1"/>
                </a:solidFill>
                <a:latin typeface="+mj-lt"/>
              </a:defRPr>
            </a:lvl1pPr>
            <a:lvl2pPr>
              <a:defRPr sz="800"/>
            </a:lvl2pPr>
            <a:lvl3pPr marL="90000" indent="-90000">
              <a:defRPr sz="800"/>
            </a:lvl3pPr>
            <a:lvl4pPr marL="180000" indent="-90000">
              <a:defRPr sz="800"/>
            </a:lvl4pPr>
            <a:lvl5pPr marL="270000" indent="-90000">
              <a:defRPr sz="8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587F0A-3EF9-46A9-A8FF-9715CF0929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850" y="324000"/>
            <a:ext cx="2520000" cy="4140000"/>
          </a:xfrm>
        </p:spPr>
        <p:txBody>
          <a:bodyPr/>
          <a:lstStyle>
            <a:lvl1pPr>
              <a:lnSpc>
                <a:spcPct val="80000"/>
              </a:lnSpc>
              <a:defRPr sz="3600">
                <a:solidFill>
                  <a:schemeClr val="tx1"/>
                </a:solidFill>
              </a:defRPr>
            </a:lvl1pPr>
            <a:lvl2pPr>
              <a:spcAft>
                <a:spcPts val="1200"/>
              </a:spcAft>
              <a:defRPr sz="1800">
                <a:solidFill>
                  <a:schemeClr val="accent1"/>
                </a:solidFill>
              </a:defRPr>
            </a:lvl2pPr>
            <a:lvl3pPr>
              <a:buNone/>
              <a:defRPr sz="800"/>
            </a:lvl3pPr>
            <a:lvl4pPr marL="179388" indent="-179388">
              <a:buFont typeface="Arial" panose="020B0604020202020204" pitchFamily="34" charset="0"/>
              <a:buChar char="•"/>
              <a:defRPr sz="800"/>
            </a:lvl4pPr>
            <a:lvl5pPr marL="357188" indent="-179388">
              <a:buFont typeface="Times New Roman" panose="02020603050405020304" pitchFamily="18" charset="0"/>
              <a:buChar char="–"/>
              <a:defRPr sz="8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99705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94117324-6B4D-4511-9A09-354F377011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850" y="324000"/>
            <a:ext cx="8459788" cy="1512887"/>
          </a:xfrm>
        </p:spPr>
        <p:txBody>
          <a:bodyPr/>
          <a:lstStyle>
            <a:lvl1pPr>
              <a:lnSpc>
                <a:spcPct val="80000"/>
              </a:lnSpc>
              <a:defRPr sz="3600">
                <a:solidFill>
                  <a:schemeClr val="accent1"/>
                </a:solidFill>
              </a:defRPr>
            </a:lvl1pPr>
            <a:lvl2pPr>
              <a:defRPr sz="1800"/>
            </a:lvl2pPr>
            <a:lvl3pPr>
              <a:buNone/>
              <a:defRPr/>
            </a:lvl3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704076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eft,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000" y="1800000"/>
            <a:ext cx="3600000" cy="2700000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523145E-4A65-4D12-BF17-1E376D23E4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850" y="324000"/>
            <a:ext cx="3600000" cy="1512887"/>
          </a:xfrm>
        </p:spPr>
        <p:txBody>
          <a:bodyPr/>
          <a:lstStyle>
            <a:lvl1pPr>
              <a:lnSpc>
                <a:spcPct val="80000"/>
              </a:lnSpc>
              <a:defRPr sz="3600">
                <a:solidFill>
                  <a:schemeClr val="accent1"/>
                </a:solidFill>
              </a:defRPr>
            </a:lvl1pPr>
            <a:lvl2pPr>
              <a:defRPr sz="1800"/>
            </a:lvl2pPr>
            <a:lvl3pPr>
              <a:buNone/>
              <a:defRPr/>
            </a:lvl3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E17CBD4-5DAE-4848-BC50-36416D91C4AD}"/>
              </a:ext>
            </a:extLst>
          </p:cNvPr>
          <p:cNvCxnSpPr/>
          <p:nvPr userDrawn="1"/>
        </p:nvCxnSpPr>
        <p:spPr>
          <a:xfrm>
            <a:off x="4572000" y="324000"/>
            <a:ext cx="0" cy="41040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52B441EC-09C6-4B4A-9603-C02952057BC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256000" y="323850"/>
            <a:ext cx="3528000" cy="41040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AU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C4D845E-CFE4-4388-98CF-2B7CD087A96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112000" y="630621"/>
            <a:ext cx="108000" cy="3796917"/>
          </a:xfrm>
        </p:spPr>
        <p:txBody>
          <a:bodyPr vert="vert270" anchor="t"/>
          <a:lstStyle>
            <a:lvl1pPr>
              <a:defRPr sz="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Image credit here</a:t>
            </a:r>
          </a:p>
        </p:txBody>
      </p:sp>
    </p:spTree>
    <p:extLst>
      <p:ext uri="{BB962C8B-B14F-4D97-AF65-F5344CB8AC3E}">
        <p14:creationId xmlns:p14="http://schemas.microsoft.com/office/powerpoint/2010/main" val="23093478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,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150" y="1080000"/>
            <a:ext cx="3600000" cy="3347538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523145E-4A65-4D12-BF17-1E376D23E4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20000" y="324000"/>
            <a:ext cx="3600000" cy="1512887"/>
          </a:xfrm>
        </p:spPr>
        <p:txBody>
          <a:bodyPr/>
          <a:lstStyle>
            <a:lvl1pPr>
              <a:lnSpc>
                <a:spcPct val="80000"/>
              </a:lnSpc>
              <a:defRPr sz="36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E17CBD4-5DAE-4848-BC50-36416D91C4AD}"/>
              </a:ext>
            </a:extLst>
          </p:cNvPr>
          <p:cNvCxnSpPr/>
          <p:nvPr userDrawn="1"/>
        </p:nvCxnSpPr>
        <p:spPr>
          <a:xfrm>
            <a:off x="4572000" y="324000"/>
            <a:ext cx="0" cy="41040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52B441EC-09C6-4B4A-9603-C02952057BC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4000" y="323850"/>
            <a:ext cx="3528000" cy="41040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AU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C4D845E-CFE4-4388-98CF-2B7CD087A96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960000" y="630621"/>
            <a:ext cx="108000" cy="3796917"/>
          </a:xfrm>
        </p:spPr>
        <p:txBody>
          <a:bodyPr vert="vert270" anchor="t"/>
          <a:lstStyle>
            <a:lvl1pPr>
              <a:defRPr sz="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Image credit here</a:t>
            </a:r>
          </a:p>
        </p:txBody>
      </p:sp>
    </p:spTree>
    <p:extLst>
      <p:ext uri="{BB962C8B-B14F-4D97-AF65-F5344CB8AC3E}">
        <p14:creationId xmlns:p14="http://schemas.microsoft.com/office/powerpoint/2010/main" val="300226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eft, lar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52B441EC-09C6-4B4A-9603-C02952057BC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132000" y="323850"/>
            <a:ext cx="5652000" cy="41040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AU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C4D845E-CFE4-4388-98CF-2B7CD087A96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952000" y="630621"/>
            <a:ext cx="108000" cy="3796917"/>
          </a:xfrm>
        </p:spPr>
        <p:txBody>
          <a:bodyPr vert="vert270" anchor="t"/>
          <a:lstStyle>
            <a:lvl1pPr>
              <a:defRPr sz="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Image credit here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86B4478A-1BDA-4472-A289-4B0C4E7959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850" y="324000"/>
            <a:ext cx="2160000" cy="4140000"/>
          </a:xfrm>
        </p:spPr>
        <p:txBody>
          <a:bodyPr/>
          <a:lstStyle>
            <a:lvl1pPr>
              <a:lnSpc>
                <a:spcPct val="80000"/>
              </a:lnSpc>
              <a:defRPr sz="3600">
                <a:solidFill>
                  <a:schemeClr val="tx1"/>
                </a:solidFill>
              </a:defRPr>
            </a:lvl1pPr>
            <a:lvl2pPr>
              <a:spcAft>
                <a:spcPts val="1200"/>
              </a:spcAft>
              <a:defRPr sz="1800">
                <a:solidFill>
                  <a:schemeClr val="accent1"/>
                </a:solidFill>
              </a:defRPr>
            </a:lvl2pPr>
            <a:lvl3pPr>
              <a:buNone/>
              <a:defRPr sz="800"/>
            </a:lvl3pPr>
            <a:lvl4pPr marL="179388" indent="-179388">
              <a:buFont typeface="Arial" panose="020B0604020202020204" pitchFamily="34" charset="0"/>
              <a:buChar char="•"/>
              <a:defRPr sz="800"/>
            </a:lvl4pPr>
            <a:lvl5pPr marL="357188" indent="-179388">
              <a:buFont typeface="Times New Roman" panose="02020603050405020304" pitchFamily="18" charset="0"/>
              <a:buChar char="–"/>
              <a:defRPr sz="8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889458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Date Placeholder 10">
            <a:extLst>
              <a:ext uri="{FF2B5EF4-FFF2-40B4-BE49-F238E27FC236}">
                <a16:creationId xmlns:a16="http://schemas.microsoft.com/office/drawing/2014/main" id="{17E45197-8F27-48C7-B54F-6D8F7E2954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3307DB3-CBE2-4A55-BE8E-C26CBADA0D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3850" y="324000"/>
            <a:ext cx="8460000" cy="41040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AU"/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F005714D-B845-45B5-AB70-7040C721727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0000" y="630621"/>
            <a:ext cx="108000" cy="3796917"/>
          </a:xfrm>
        </p:spPr>
        <p:txBody>
          <a:bodyPr vert="vert270" anchor="t"/>
          <a:lstStyle>
            <a:lvl1pPr>
              <a:defRPr sz="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Image credit here</a:t>
            </a:r>
          </a:p>
        </p:txBody>
      </p:sp>
    </p:spTree>
    <p:extLst>
      <p:ext uri="{BB962C8B-B14F-4D97-AF65-F5344CB8AC3E}">
        <p14:creationId xmlns:p14="http://schemas.microsoft.com/office/powerpoint/2010/main" val="30116877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Date Placeholder 10">
            <a:extLst>
              <a:ext uri="{FF2B5EF4-FFF2-40B4-BE49-F238E27FC236}">
                <a16:creationId xmlns:a16="http://schemas.microsoft.com/office/drawing/2014/main" id="{17E45197-8F27-48C7-B54F-6D8F7E2954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3307DB3-CBE2-4A55-BE8E-C26CBADA0D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3850" y="324000"/>
            <a:ext cx="4104000" cy="41040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AU"/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5CD301A0-52A4-469E-ACAD-84A14A2181F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0000" y="630621"/>
            <a:ext cx="108000" cy="3796917"/>
          </a:xfrm>
        </p:spPr>
        <p:txBody>
          <a:bodyPr vert="vert270" anchor="t"/>
          <a:lstStyle>
            <a:lvl1pPr>
              <a:defRPr sz="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Image credit here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46B417A0-A601-4DF8-833D-2F1065E5A80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680000" y="324000"/>
            <a:ext cx="4104000" cy="41040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AU"/>
          </a:p>
        </p:txBody>
      </p:sp>
      <p:sp>
        <p:nvSpPr>
          <p:cNvPr id="11" name="Text Placeholder 15">
            <a:extLst>
              <a:ext uri="{FF2B5EF4-FFF2-40B4-BE49-F238E27FC236}">
                <a16:creationId xmlns:a16="http://schemas.microsoft.com/office/drawing/2014/main" id="{C8112A07-2578-4C64-9E60-0E0913ABA16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536000" y="630621"/>
            <a:ext cx="108000" cy="3796917"/>
          </a:xfrm>
        </p:spPr>
        <p:txBody>
          <a:bodyPr vert="vert270" anchor="t"/>
          <a:lstStyle>
            <a:lvl1pPr>
              <a:defRPr sz="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Image credit here</a:t>
            </a:r>
          </a:p>
        </p:txBody>
      </p:sp>
    </p:spTree>
    <p:extLst>
      <p:ext uri="{BB962C8B-B14F-4D97-AF65-F5344CB8AC3E}">
        <p14:creationId xmlns:p14="http://schemas.microsoft.com/office/powerpoint/2010/main" val="22489869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staggered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Date Placeholder 10">
            <a:extLst>
              <a:ext uri="{FF2B5EF4-FFF2-40B4-BE49-F238E27FC236}">
                <a16:creationId xmlns:a16="http://schemas.microsoft.com/office/drawing/2014/main" id="{17E45197-8F27-48C7-B54F-6D8F7E2954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3307DB3-CBE2-4A55-BE8E-C26CBADA0D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3850" y="324000"/>
            <a:ext cx="3528000" cy="41040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AU"/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5CD301A0-52A4-469E-ACAD-84A14A2181F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0000" y="630621"/>
            <a:ext cx="108000" cy="3796917"/>
          </a:xfrm>
        </p:spPr>
        <p:txBody>
          <a:bodyPr vert="vert270" anchor="t"/>
          <a:lstStyle>
            <a:lvl1pPr>
              <a:defRPr sz="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Image credit here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46B417A0-A601-4DF8-833D-2F1065E5A80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572000" y="324000"/>
            <a:ext cx="3528000" cy="23040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AU"/>
          </a:p>
        </p:txBody>
      </p:sp>
      <p:sp>
        <p:nvSpPr>
          <p:cNvPr id="11" name="Text Placeholder 15">
            <a:extLst>
              <a:ext uri="{FF2B5EF4-FFF2-40B4-BE49-F238E27FC236}">
                <a16:creationId xmlns:a16="http://schemas.microsoft.com/office/drawing/2014/main" id="{C8112A07-2578-4C64-9E60-0E0913ABA16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28000" y="324000"/>
            <a:ext cx="108000" cy="2304000"/>
          </a:xfrm>
        </p:spPr>
        <p:txBody>
          <a:bodyPr vert="vert270" anchor="t"/>
          <a:lstStyle>
            <a:lvl1pPr>
              <a:defRPr sz="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Image credit here</a:t>
            </a:r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55C4169D-51A2-418E-95CB-AE67319994E9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660000" y="2916000"/>
            <a:ext cx="2124000" cy="14760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AU"/>
          </a:p>
        </p:txBody>
      </p:sp>
      <p:sp>
        <p:nvSpPr>
          <p:cNvPr id="13" name="Text Placeholder 15">
            <a:extLst>
              <a:ext uri="{FF2B5EF4-FFF2-40B4-BE49-F238E27FC236}">
                <a16:creationId xmlns:a16="http://schemas.microsoft.com/office/drawing/2014/main" id="{651BCC0A-46D4-42B0-987C-A33E38A571C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523767" y="2916000"/>
            <a:ext cx="108000" cy="1476000"/>
          </a:xfrm>
        </p:spPr>
        <p:txBody>
          <a:bodyPr vert="vert270" anchor="t"/>
          <a:lstStyle>
            <a:lvl1pPr>
              <a:defRPr sz="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Image credit here</a:t>
            </a:r>
          </a:p>
        </p:txBody>
      </p:sp>
    </p:spTree>
    <p:extLst>
      <p:ext uri="{BB962C8B-B14F-4D97-AF65-F5344CB8AC3E}">
        <p14:creationId xmlns:p14="http://schemas.microsoft.com/office/powerpoint/2010/main" val="1792502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A6D05FB-9E00-4E05-8A11-8AC6AA5F17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95999" y="373063"/>
            <a:ext cx="7523999" cy="3274027"/>
          </a:xfrm>
        </p:spPr>
        <p:txBody>
          <a:bodyPr/>
          <a:lstStyle>
            <a:lvl1pPr>
              <a:lnSpc>
                <a:spcPct val="80000"/>
              </a:lnSpc>
              <a:spcBef>
                <a:spcPts val="0"/>
              </a:spcBef>
              <a:spcAft>
                <a:spcPts val="2835"/>
              </a:spcAft>
              <a:defRPr sz="6400" cap="all" baseline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1"/>
                </a:solidFill>
              </a:defRPr>
            </a:lvl2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6A049C-4F69-43AF-8C8B-0B56DA46CD4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71999" y="2196000"/>
            <a:ext cx="4248000" cy="25920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AU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C2CD92-94A0-4183-91AF-1A31B8F162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36" y="0"/>
            <a:ext cx="173684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4610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523145E-4A65-4D12-BF17-1E376D23E4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2000" y="323999"/>
            <a:ext cx="3312000" cy="1980000"/>
          </a:xfrm>
        </p:spPr>
        <p:txBody>
          <a:bodyPr/>
          <a:lstStyle>
            <a:lvl1pPr>
              <a:lnSpc>
                <a:spcPct val="80000"/>
              </a:lnSpc>
              <a:defRPr sz="20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accent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52B441EC-09C6-4B4A-9603-C02952057BC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4000" y="323850"/>
            <a:ext cx="4104000" cy="41040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AU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C4D845E-CFE4-4388-98CF-2B7CD087A96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0000" y="630621"/>
            <a:ext cx="108000" cy="3796917"/>
          </a:xfrm>
        </p:spPr>
        <p:txBody>
          <a:bodyPr vert="vert270" anchor="t"/>
          <a:lstStyle>
            <a:lvl1pPr>
              <a:defRPr sz="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Image credit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18C956-62EE-4375-80BD-F88AA733C3D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72000" y="3024000"/>
            <a:ext cx="3311525" cy="1511214"/>
          </a:xfrm>
        </p:spPr>
        <p:txBody>
          <a:bodyPr/>
          <a:lstStyle>
            <a:lvl1pPr>
              <a:spcAft>
                <a:spcPts val="0"/>
              </a:spcAft>
              <a:defRPr sz="900">
                <a:solidFill>
                  <a:schemeClr val="tx1"/>
                </a:solidFill>
              </a:defRPr>
            </a:lvl1pPr>
            <a:lvl2pPr>
              <a:spcAft>
                <a:spcPts val="0"/>
              </a:spcAft>
              <a:defRPr sz="900">
                <a:solidFill>
                  <a:schemeClr val="tx1"/>
                </a:solidFill>
              </a:defRPr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004508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old 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523145E-4A65-4D12-BF17-1E376D23E4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64000" y="323999"/>
            <a:ext cx="4770000" cy="2880000"/>
          </a:xfrm>
        </p:spPr>
        <p:txBody>
          <a:bodyPr/>
          <a:lstStyle>
            <a:lvl1pPr>
              <a:lnSpc>
                <a:spcPct val="80000"/>
              </a:lnSpc>
              <a:defRPr sz="28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accent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18C956-62EE-4375-80BD-F88AA733C3D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664000" y="3024000"/>
            <a:ext cx="3311525" cy="1511214"/>
          </a:xfrm>
        </p:spPr>
        <p:txBody>
          <a:bodyPr/>
          <a:lstStyle>
            <a:lvl1pPr>
              <a:spcAft>
                <a:spcPts val="0"/>
              </a:spcAft>
              <a:defRPr sz="900">
                <a:solidFill>
                  <a:schemeClr val="tx1"/>
                </a:solidFill>
              </a:defRPr>
            </a:lvl1pPr>
            <a:lvl2pPr>
              <a:spcAft>
                <a:spcPts val="0"/>
              </a:spcAft>
              <a:defRPr sz="900">
                <a:solidFill>
                  <a:schemeClr val="tx1"/>
                </a:solidFill>
              </a:defRPr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CCBDA75-3AB1-4C8B-B29D-537B8B1FAC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90800"/>
            <a:ext cx="9144000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011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quo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523145E-4A65-4D12-BF17-1E376D23E4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00" y="323999"/>
            <a:ext cx="4770000" cy="2880000"/>
          </a:xfrm>
        </p:spPr>
        <p:txBody>
          <a:bodyPr/>
          <a:lstStyle>
            <a:lvl1pPr>
              <a:lnSpc>
                <a:spcPct val="80000"/>
              </a:lnSpc>
              <a:defRPr sz="28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accent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18C956-62EE-4375-80BD-F88AA733C3D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0000" y="3024000"/>
            <a:ext cx="3311525" cy="1511214"/>
          </a:xfrm>
        </p:spPr>
        <p:txBody>
          <a:bodyPr/>
          <a:lstStyle>
            <a:lvl1pPr>
              <a:spcAft>
                <a:spcPts val="0"/>
              </a:spcAft>
              <a:defRPr sz="900">
                <a:solidFill>
                  <a:schemeClr val="tx1"/>
                </a:solidFill>
              </a:defRPr>
            </a:lvl1pPr>
            <a:lvl2pPr>
              <a:spcAft>
                <a:spcPts val="0"/>
              </a:spcAft>
              <a:defRPr sz="900">
                <a:solidFill>
                  <a:schemeClr val="tx1"/>
                </a:solidFill>
              </a:defRPr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823736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260000"/>
            <a:ext cx="3960000" cy="32400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4000" y="1260000"/>
            <a:ext cx="3960000" cy="32400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Date Placeholder 10">
            <a:extLst>
              <a:ext uri="{FF2B5EF4-FFF2-40B4-BE49-F238E27FC236}">
                <a16:creationId xmlns:a16="http://schemas.microsoft.com/office/drawing/2014/main" id="{CA85DCDF-C5A3-43A1-9E40-308CB7A5F96D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0CF810F9-EC51-4622-9468-3349A7AFA49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324001"/>
            <a:ext cx="8459788" cy="936000"/>
          </a:xfrm>
        </p:spPr>
        <p:txBody>
          <a:bodyPr/>
          <a:lstStyle>
            <a:lvl1pPr>
              <a:lnSpc>
                <a:spcPct val="80000"/>
              </a:lnSpc>
              <a:defRPr sz="3600">
                <a:solidFill>
                  <a:schemeClr val="accent1"/>
                </a:solidFill>
              </a:defRPr>
            </a:lvl1pPr>
            <a:lvl2pPr>
              <a:defRPr sz="1800"/>
            </a:lvl2pPr>
            <a:lvl3pPr>
              <a:buNone/>
              <a:defRPr/>
            </a:lvl3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0163793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260872"/>
            <a:ext cx="3960000" cy="540000"/>
          </a:xfrm>
        </p:spPr>
        <p:txBody>
          <a:bodyPr anchor="ctr">
            <a:normAutofit/>
          </a:bodyPr>
          <a:lstStyle>
            <a:lvl1pPr marL="0" indent="0">
              <a:buNone/>
              <a:defRPr sz="14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1800000"/>
            <a:ext cx="3960000" cy="2700000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4000" y="1260872"/>
            <a:ext cx="3960000" cy="540000"/>
          </a:xfrm>
        </p:spPr>
        <p:txBody>
          <a:bodyPr anchor="ctr">
            <a:normAutofit/>
          </a:bodyPr>
          <a:lstStyle>
            <a:lvl1pPr marL="0" indent="0">
              <a:buNone/>
              <a:defRPr sz="14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4000" y="1800000"/>
            <a:ext cx="3960000" cy="2700000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314F034C-2451-4BE6-BB2F-13B71E82B300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8FFA563F-7AE3-402E-9587-9C3CED7B3A9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324001"/>
            <a:ext cx="8459788" cy="936872"/>
          </a:xfrm>
        </p:spPr>
        <p:txBody>
          <a:bodyPr/>
          <a:lstStyle>
            <a:lvl1pPr>
              <a:lnSpc>
                <a:spcPct val="80000"/>
              </a:lnSpc>
              <a:defRPr sz="3600">
                <a:solidFill>
                  <a:schemeClr val="accent1"/>
                </a:solidFill>
              </a:defRPr>
            </a:lvl1pPr>
            <a:lvl2pPr>
              <a:defRPr sz="1800"/>
            </a:lvl2pPr>
            <a:lvl3pPr>
              <a:buNone/>
              <a:defRPr/>
            </a:lvl3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9659563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Date Placeholder 10">
            <a:extLst>
              <a:ext uri="{FF2B5EF4-FFF2-40B4-BE49-F238E27FC236}">
                <a16:creationId xmlns:a16="http://schemas.microsoft.com/office/drawing/2014/main" id="{8CE9A8DC-B386-48E5-A2B7-FF03052B93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F515565A-8448-45B8-888E-3D8DE57354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850" y="324000"/>
            <a:ext cx="8459788" cy="1512887"/>
          </a:xfrm>
        </p:spPr>
        <p:txBody>
          <a:bodyPr/>
          <a:lstStyle>
            <a:lvl1pPr>
              <a:lnSpc>
                <a:spcPct val="80000"/>
              </a:lnSpc>
              <a:defRPr sz="3600">
                <a:solidFill>
                  <a:schemeClr val="accent1"/>
                </a:solidFill>
              </a:defRPr>
            </a:lvl1pPr>
            <a:lvl2pPr>
              <a:defRPr sz="1800"/>
            </a:lvl2pPr>
            <a:lvl3pPr>
              <a:buNone/>
              <a:defRPr/>
            </a:lvl3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9668512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Date Placeholder 10">
            <a:extLst>
              <a:ext uri="{FF2B5EF4-FFF2-40B4-BE49-F238E27FC236}">
                <a16:creationId xmlns:a16="http://schemas.microsoft.com/office/drawing/2014/main" id="{17E45197-8F27-48C7-B54F-6D8F7E2954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397023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A6D05FB-9E00-4E05-8A11-8AC6AA5F17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31999" y="373063"/>
            <a:ext cx="5612607" cy="1702730"/>
          </a:xfrm>
        </p:spPr>
        <p:txBody>
          <a:bodyPr/>
          <a:lstStyle>
            <a:lvl1pPr>
              <a:lnSpc>
                <a:spcPct val="80000"/>
              </a:lnSpc>
              <a:spcBef>
                <a:spcPts val="0"/>
              </a:spcBef>
              <a:spcAft>
                <a:spcPts val="2835"/>
              </a:spcAft>
              <a:defRPr sz="6400" cap="all" baseline="0">
                <a:solidFill>
                  <a:schemeClr val="tx1"/>
                </a:solidFill>
              </a:defRPr>
            </a:lvl1pPr>
            <a:lvl2pPr>
              <a:lnSpc>
                <a:spcPct val="80000"/>
              </a:lnSpc>
              <a:defRPr sz="1800">
                <a:solidFill>
                  <a:schemeClr val="tx1"/>
                </a:solidFill>
              </a:defRPr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7B2C6D-31F3-4B5D-8AEA-D378B3F6B19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132138" y="1260000"/>
            <a:ext cx="5611812" cy="2921000"/>
          </a:xfrm>
        </p:spPr>
        <p:txBody>
          <a:bodyPr/>
          <a:lstStyle>
            <a:lvl1pPr>
              <a:spcAft>
                <a:spcPts val="2835"/>
              </a:spcAft>
              <a:defRPr sz="1800"/>
            </a:lvl1pPr>
            <a:lvl2pPr>
              <a:spcAft>
                <a:spcPts val="0"/>
              </a:spcAft>
              <a:defRPr sz="1200">
                <a:latin typeface="+mj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AEE533D-B90B-4984-80AF-6A213C6C34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36" y="0"/>
            <a:ext cx="173684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80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8000" y="324000"/>
            <a:ext cx="6300000" cy="2139553"/>
          </a:xfrm>
        </p:spPr>
        <p:txBody>
          <a:bodyPr anchor="t">
            <a:normAutofit/>
          </a:bodyPr>
          <a:lstStyle>
            <a:lvl1pPr>
              <a:lnSpc>
                <a:spcPct val="80000"/>
              </a:lnSpc>
              <a:defRPr sz="6400" cap="all" baseline="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5014A4F5-33BC-4C41-B1AC-8B957B7635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82DF42F-AFE2-4EF3-B14F-54A469AB5E3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324000"/>
            <a:ext cx="1830621" cy="1808163"/>
          </a:xfrm>
        </p:spPr>
        <p:txBody>
          <a:bodyPr/>
          <a:lstStyle>
            <a:lvl1pPr>
              <a:lnSpc>
                <a:spcPct val="80000"/>
              </a:lnSpc>
              <a:spcAft>
                <a:spcPts val="0"/>
              </a:spcAft>
              <a:defRPr sz="6400">
                <a:solidFill>
                  <a:schemeClr val="accent1"/>
                </a:solidFill>
              </a:defRPr>
            </a:lvl1pPr>
            <a:lvl2pPr>
              <a:defRPr sz="6400">
                <a:solidFill>
                  <a:schemeClr val="accent1"/>
                </a:solidFill>
              </a:defRPr>
            </a:lvl2pPr>
            <a:lvl3pPr>
              <a:defRPr sz="6400">
                <a:solidFill>
                  <a:schemeClr val="accent1"/>
                </a:solidFill>
              </a:defRPr>
            </a:lvl3pPr>
            <a:lvl4pPr>
              <a:defRPr sz="6400">
                <a:solidFill>
                  <a:schemeClr val="accent1"/>
                </a:solidFill>
              </a:defRPr>
            </a:lvl4pPr>
            <a:lvl5pPr>
              <a:defRPr sz="6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#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1818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Go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8000" y="324000"/>
            <a:ext cx="6300000" cy="2139553"/>
          </a:xfrm>
        </p:spPr>
        <p:txBody>
          <a:bodyPr anchor="t">
            <a:normAutofit/>
          </a:bodyPr>
          <a:lstStyle>
            <a:lvl1pPr>
              <a:lnSpc>
                <a:spcPct val="80000"/>
              </a:lnSpc>
              <a:defRPr sz="6400" cap="all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ANU SCHOOL OF LAW   |   PRESENTATION NAME GOES HERE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5014A4F5-33BC-4C41-B1AC-8B957B7635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82DF42F-AFE2-4EF3-B14F-54A469AB5E3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324000"/>
            <a:ext cx="1830621" cy="1808163"/>
          </a:xfrm>
        </p:spPr>
        <p:txBody>
          <a:bodyPr/>
          <a:lstStyle>
            <a:lvl1pPr>
              <a:lnSpc>
                <a:spcPct val="80000"/>
              </a:lnSpc>
              <a:spcAft>
                <a:spcPts val="0"/>
              </a:spcAft>
              <a:defRPr sz="6400">
                <a:solidFill>
                  <a:schemeClr val="tx1"/>
                </a:solidFill>
              </a:defRPr>
            </a:lvl1pPr>
            <a:lvl2pPr>
              <a:defRPr sz="6400">
                <a:solidFill>
                  <a:schemeClr val="accent1"/>
                </a:solidFill>
              </a:defRPr>
            </a:lvl2pPr>
            <a:lvl3pPr>
              <a:defRPr sz="6400">
                <a:solidFill>
                  <a:schemeClr val="accent1"/>
                </a:solidFill>
              </a:defRPr>
            </a:lvl3pPr>
            <a:lvl4pPr>
              <a:defRPr sz="6400">
                <a:solidFill>
                  <a:schemeClr val="accent1"/>
                </a:solidFill>
              </a:defRPr>
            </a:lvl4pPr>
            <a:lvl5pPr>
              <a:defRPr sz="6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#</a:t>
            </a:r>
            <a:endParaRPr lang="en-AU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95412E3-4376-4E7F-8689-900603DB69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90800"/>
            <a:ext cx="9144000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520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Image_DarkImag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8000" y="324000"/>
            <a:ext cx="6300000" cy="2139553"/>
          </a:xfrm>
        </p:spPr>
        <p:txBody>
          <a:bodyPr anchor="t">
            <a:normAutofit/>
          </a:bodyPr>
          <a:lstStyle>
            <a:lvl1pPr>
              <a:lnSpc>
                <a:spcPct val="80000"/>
              </a:lnSpc>
              <a:defRPr sz="6400" cap="all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5014A4F5-33BC-4C41-B1AC-8B957B7635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82DF42F-AFE2-4EF3-B14F-54A469AB5E3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324000"/>
            <a:ext cx="1830621" cy="1808163"/>
          </a:xfrm>
        </p:spPr>
        <p:txBody>
          <a:bodyPr/>
          <a:lstStyle>
            <a:lvl1pPr>
              <a:lnSpc>
                <a:spcPct val="80000"/>
              </a:lnSpc>
              <a:spcAft>
                <a:spcPts val="0"/>
              </a:spcAft>
              <a:defRPr sz="6400">
                <a:solidFill>
                  <a:schemeClr val="tx1"/>
                </a:solidFill>
              </a:defRPr>
            </a:lvl1pPr>
            <a:lvl2pPr>
              <a:defRPr sz="6400">
                <a:solidFill>
                  <a:schemeClr val="accent1"/>
                </a:solidFill>
              </a:defRPr>
            </a:lvl2pPr>
            <a:lvl3pPr>
              <a:defRPr sz="6400">
                <a:solidFill>
                  <a:schemeClr val="accent1"/>
                </a:solidFill>
              </a:defRPr>
            </a:lvl3pPr>
            <a:lvl4pPr>
              <a:defRPr sz="6400">
                <a:solidFill>
                  <a:schemeClr val="accent1"/>
                </a:solidFill>
              </a:defRPr>
            </a:lvl4pPr>
            <a:lvl5pPr>
              <a:defRPr sz="6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#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589227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Image_Light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8000" y="324000"/>
            <a:ext cx="6300000" cy="2139553"/>
          </a:xfrm>
        </p:spPr>
        <p:txBody>
          <a:bodyPr anchor="t">
            <a:normAutofit/>
          </a:bodyPr>
          <a:lstStyle>
            <a:lvl1pPr>
              <a:lnSpc>
                <a:spcPct val="80000"/>
              </a:lnSpc>
              <a:defRPr sz="6400" cap="all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5014A4F5-33BC-4C41-B1AC-8B957B7635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82DF42F-AFE2-4EF3-B14F-54A469AB5E3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324000"/>
            <a:ext cx="1830621" cy="1808163"/>
          </a:xfrm>
        </p:spPr>
        <p:txBody>
          <a:bodyPr/>
          <a:lstStyle>
            <a:lvl1pPr>
              <a:lnSpc>
                <a:spcPct val="80000"/>
              </a:lnSpc>
              <a:spcAft>
                <a:spcPts val="0"/>
              </a:spcAft>
              <a:defRPr sz="6400">
                <a:solidFill>
                  <a:schemeClr val="tx1"/>
                </a:solidFill>
              </a:defRPr>
            </a:lvl1pPr>
            <a:lvl2pPr>
              <a:defRPr sz="6400">
                <a:solidFill>
                  <a:schemeClr val="accent1"/>
                </a:solidFill>
              </a:defRPr>
            </a:lvl2pPr>
            <a:lvl3pPr>
              <a:defRPr sz="6400">
                <a:solidFill>
                  <a:schemeClr val="accent1"/>
                </a:solidFill>
              </a:defRPr>
            </a:lvl3pPr>
            <a:lvl4pPr>
              <a:defRPr sz="6400">
                <a:solidFill>
                  <a:schemeClr val="accent1"/>
                </a:solidFill>
              </a:defRPr>
            </a:lvl4pPr>
            <a:lvl5pPr>
              <a:defRPr sz="6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#</a:t>
            </a:r>
            <a:endParaRPr lang="en-AU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4363311-D81E-4290-8966-289EB731CC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90800"/>
            <a:ext cx="9144000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5995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324000"/>
            <a:ext cx="2880000" cy="3144414"/>
          </a:xfrm>
        </p:spPr>
        <p:txBody>
          <a:bodyPr/>
          <a:lstStyle>
            <a:lvl1pPr>
              <a:defRPr sz="4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000" y="324000"/>
            <a:ext cx="4932000" cy="41400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04818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324000"/>
            <a:ext cx="2520000" cy="3144414"/>
          </a:xfrm>
        </p:spPr>
        <p:txBody>
          <a:bodyPr/>
          <a:lstStyle>
            <a:lvl1pPr>
              <a:defRPr sz="46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2000" y="324000"/>
            <a:ext cx="5652000" cy="4140000"/>
          </a:xfrm>
        </p:spPr>
        <p:txBody>
          <a:bodyPr numCol="2" spcCol="180000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3586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2000" y="324000"/>
            <a:ext cx="5652000" cy="4176000"/>
          </a:xfrm>
        </p:spPr>
        <p:txBody>
          <a:bodyPr numCol="2" spcCol="180000">
            <a:noAutofit/>
          </a:bodyPr>
          <a:lstStyle>
            <a:lvl1pPr>
              <a:defRPr sz="1000">
                <a:solidFill>
                  <a:schemeClr val="accent1"/>
                </a:solidFill>
                <a:latin typeface="+mj-lt"/>
              </a:defRPr>
            </a:lvl1pPr>
            <a:lvl2pPr>
              <a:defRPr sz="800"/>
            </a:lvl2pPr>
            <a:lvl3pPr marL="90000" indent="-90000">
              <a:defRPr sz="800"/>
            </a:lvl3pPr>
            <a:lvl4pPr marL="180000" indent="-90000">
              <a:defRPr sz="800"/>
            </a:lvl4pPr>
            <a:lvl5pPr marL="270000" indent="-90000">
              <a:defRPr sz="8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931932D-C811-4ADE-9CBC-C6F97F4734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4000" y="324000"/>
            <a:ext cx="2520000" cy="3006725"/>
          </a:xfrm>
        </p:spPr>
        <p:txBody>
          <a:bodyPr/>
          <a:lstStyle>
            <a:lvl1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defRPr sz="3600"/>
            </a:lvl1pPr>
            <a:lvl2pPr>
              <a:defRPr sz="1800">
                <a:solidFill>
                  <a:schemeClr val="accent1"/>
                </a:solidFill>
              </a:defRPr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0868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4000" y="324000"/>
            <a:ext cx="8460000" cy="757239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800000"/>
            <a:ext cx="8460000" cy="270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0000" y="4914000"/>
            <a:ext cx="5400000" cy="108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600" cap="all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ANU SCHOOL OF LAW   |   PRESENTATION NAME GOES HERE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4000" y="4914000"/>
            <a:ext cx="360000" cy="108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600" cap="all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EA9F80-8DAB-4E35-8304-FAC3410EE5CB}"/>
              </a:ext>
            </a:extLst>
          </p:cNvPr>
          <p:cNvSpPr txBox="1"/>
          <p:nvPr userDrawn="1"/>
        </p:nvSpPr>
        <p:spPr>
          <a:xfrm>
            <a:off x="-1967198" y="10969"/>
            <a:ext cx="1908720" cy="37856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22764" indent="-122764" algn="l">
              <a:buFont typeface="+mj-lt"/>
              <a:buNone/>
            </a:pPr>
            <a:r>
              <a:rPr lang="en-US" sz="600" b="1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A SLIDE STYLE FROM 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Home tab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New Slide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layout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layout goes awry, select Reset</a:t>
            </a:r>
            <a:endParaRPr lang="en-US" sz="600" b="1" kern="1200" baseline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2764" indent="-122764" algn="l">
              <a:buFont typeface="+mj-lt"/>
              <a:buNone/>
            </a:pPr>
            <a:endParaRPr lang="en-US" sz="600" b="1" kern="1200" baseline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2764" indent="-122764" algn="l">
              <a:buFont typeface="+mj-lt"/>
              <a:buNone/>
            </a:pPr>
            <a:r>
              <a:rPr lang="en-US" sz="600" b="1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</a:t>
            </a:r>
          </a:p>
          <a:p>
            <a:pPr marL="0" indent="0" algn="l">
              <a:buFont typeface="+mj-lt"/>
              <a:buNone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 are 5 levels of formatted text available.</a:t>
            </a:r>
          </a:p>
          <a:p>
            <a:pPr marL="0" indent="0" algn="l">
              <a:buFont typeface="+mj-lt"/>
              <a:buNone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Please move between text  levels using the increase/decrease button on the menu above.</a:t>
            </a:r>
          </a:p>
          <a:p>
            <a:pPr marL="122764" indent="-122764" algn="l">
              <a:buFont typeface="+mj-lt"/>
              <a:buNone/>
            </a:pPr>
            <a:endParaRPr lang="en-US" sz="600" b="1" kern="1200" baseline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2764" indent="-122764" algn="l">
              <a:buFont typeface="+mj-lt"/>
              <a:buNone/>
            </a:pPr>
            <a:endParaRPr lang="en-US" sz="600" b="1" kern="1200" baseline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2764" indent="-122764" algn="l">
              <a:buFont typeface="+mj-lt"/>
              <a:buNone/>
            </a:pPr>
            <a:endParaRPr lang="en-US" sz="600" b="1" kern="1200" baseline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2764" indent="-122764" algn="l">
              <a:buFont typeface="+mj-lt"/>
              <a:buNone/>
            </a:pPr>
            <a:r>
              <a:rPr lang="en-US" sz="600" b="1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SLIDE BACKGROUND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Design Menu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Format Background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or Texture Fill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image </a:t>
            </a:r>
          </a:p>
          <a:p>
            <a:pPr marL="122764" indent="-122764" algn="l">
              <a:buFont typeface="+mj-lt"/>
              <a:buNone/>
            </a:pPr>
            <a:endParaRPr lang="en-US" sz="600" b="1" kern="1200" baseline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2764" indent="-122764" algn="l">
              <a:buFont typeface="+mj-lt"/>
              <a:buNone/>
            </a:pPr>
            <a:r>
              <a:rPr lang="en-US" sz="600" b="1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REPLACE IMAGE IN SHAPE OR ON PAGE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 click on image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Picture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your image</a:t>
            </a:r>
          </a:p>
          <a:p>
            <a:pPr marL="0" indent="0" algn="l">
              <a:buFont typeface="+mj-lt"/>
              <a:buNone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icon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the new image</a:t>
            </a:r>
          </a:p>
          <a:p>
            <a:pPr marL="122764" indent="-122764" algn="l">
              <a:buFont typeface="+mj-lt"/>
              <a:buNone/>
            </a:pPr>
            <a:endParaRPr lang="en-US" sz="600" b="1" kern="1200" baseline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2764" indent="-122764" algn="l">
              <a:buFont typeface="+mj-lt"/>
              <a:buNone/>
            </a:pPr>
            <a:r>
              <a:rPr lang="en-US" sz="600" b="1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REPOSITION IMAGE WITHIN SHAPE 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image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Format menu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Crop button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fit the whole image inside select FIT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use only a portion select FILL then crop, move or resize image to show properly within shape.</a:t>
            </a:r>
          </a:p>
          <a:p>
            <a:pPr marL="122764" indent="-122764" algn="l">
              <a:buFont typeface="+mj-lt"/>
              <a:buNone/>
            </a:pPr>
            <a:endParaRPr lang="en-US" sz="600" b="1" kern="1200" baseline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2764" indent="-122764" algn="l">
              <a:buFont typeface="+mj-lt"/>
              <a:buNone/>
            </a:pPr>
            <a:r>
              <a:rPr lang="en-US" sz="600" b="1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ADD/CHANGE FOOTER</a:t>
            </a:r>
          </a:p>
          <a:p>
            <a:pPr marL="179388" lvl="0" indent="-179388" algn="l" defTabSz="914400" rtl="0" eaLnBrk="1" latinLnBrk="0" hangingPunct="1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Menu</a:t>
            </a:r>
          </a:p>
          <a:p>
            <a:pPr marL="179388" lvl="0" indent="-179388" algn="l" defTabSz="914400" rtl="0" eaLnBrk="1" latinLnBrk="0" hangingPunct="1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Header &amp; Footer</a:t>
            </a:r>
          </a:p>
          <a:p>
            <a:pPr marL="179388" lvl="0" indent="-179388" algn="l" defTabSz="914400" rtl="0" eaLnBrk="1" latinLnBrk="0" hangingPunct="1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Tick to activate/Untick to remove</a:t>
            </a:r>
          </a:p>
          <a:p>
            <a:pPr marL="179388" lvl="0" indent="-179388" algn="l" defTabSz="914400" rtl="0" eaLnBrk="1" latinLnBrk="0" hangingPunct="1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text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32F70BC5-DBE8-42FB-9A35-2E8AC821B1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4DEE85A-4266-4E69-A969-DFA7B1E14139}"/>
              </a:ext>
            </a:extLst>
          </p:cNvPr>
          <p:cNvPicPr>
            <a:picLocks noChangeAspect="1"/>
          </p:cNvPicPr>
          <p:nvPr userDrawn="1"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67198" y="947672"/>
            <a:ext cx="474729" cy="16172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97071D7-58A8-4D10-B668-7A37D63450FB}"/>
              </a:ext>
            </a:extLst>
          </p:cNvPr>
          <p:cNvPicPr>
            <a:picLocks noChangeAspect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90800"/>
            <a:ext cx="9144000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31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8" r:id="rId2"/>
    <p:sldLayoutId id="2147483663" r:id="rId3"/>
    <p:sldLayoutId id="2147483669" r:id="rId4"/>
    <p:sldLayoutId id="2147483670" r:id="rId5"/>
    <p:sldLayoutId id="2147483687" r:id="rId6"/>
    <p:sldLayoutId id="2147483671" r:id="rId7"/>
    <p:sldLayoutId id="2147483672" r:id="rId8"/>
    <p:sldLayoutId id="2147483673" r:id="rId9"/>
    <p:sldLayoutId id="2147483674" r:id="rId10"/>
    <p:sldLayoutId id="2147483677" r:id="rId11"/>
    <p:sldLayoutId id="2147483678" r:id="rId12"/>
    <p:sldLayoutId id="2147483662" r:id="rId13"/>
    <p:sldLayoutId id="2147483676" r:id="rId14"/>
    <p:sldLayoutId id="2147483675" r:id="rId15"/>
    <p:sldLayoutId id="2147483679" r:id="rId16"/>
    <p:sldLayoutId id="2147483680" r:id="rId17"/>
    <p:sldLayoutId id="2147483681" r:id="rId18"/>
    <p:sldLayoutId id="2147483682" r:id="rId19"/>
    <p:sldLayoutId id="2147483683" r:id="rId20"/>
    <p:sldLayoutId id="2147483684" r:id="rId21"/>
    <p:sldLayoutId id="2147483685" r:id="rId22"/>
    <p:sldLayoutId id="2147483664" r:id="rId23"/>
    <p:sldLayoutId id="2147483665" r:id="rId24"/>
    <p:sldLayoutId id="2147483666" r:id="rId25"/>
    <p:sldLayoutId id="2147483667" r:id="rId26"/>
    <p:sldLayoutId id="2147483686" r:id="rId27"/>
  </p:sldLayoutIdLst>
  <p:hf hdr="0"/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400" b="0" kern="1200">
          <a:solidFill>
            <a:schemeClr val="accent1"/>
          </a:solidFill>
          <a:latin typeface="+mj-lt"/>
          <a:ea typeface="+mn-ea"/>
          <a:cs typeface="+mn-cs"/>
        </a:defRPr>
      </a:lvl1pPr>
      <a:lvl2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180000" indent="-18000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00" indent="-18000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Times New Roman" panose="02020603050405020304" pitchFamily="18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540000" indent="-18000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Sofia Pro Light" panose="020B0000000000000000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CF4046B-2D6E-4241-ACA9-D9782353F0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74855" y="190232"/>
            <a:ext cx="6581216" cy="3274027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GB" sz="4800" b="1" cap="none">
                <a:solidFill>
                  <a:schemeClr val="accent3">
                    <a:lumMod val="50000"/>
                  </a:schemeClr>
                </a:solidFill>
              </a:rPr>
              <a:t>Learning (in) Indigenous languages: Common ground, diverse pathways</a:t>
            </a:r>
            <a:endParaRPr lang="en-NZ" sz="4800" cap="none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6A490F-A1D5-874E-B4FF-A4B577C5DCD7}"/>
              </a:ext>
            </a:extLst>
          </p:cNvPr>
          <p:cNvSpPr txBox="1"/>
          <p:nvPr/>
        </p:nvSpPr>
        <p:spPr>
          <a:xfrm>
            <a:off x="2631199" y="3808396"/>
            <a:ext cx="23052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Denise Angelo</a:t>
            </a:r>
          </a:p>
          <a:p>
            <a:r>
              <a:rPr lang="en-GB"/>
              <a:t>Samantha Disbray</a:t>
            </a:r>
          </a:p>
          <a:p>
            <a:r>
              <a:rPr lang="en-GB"/>
              <a:t>Ruth Singer</a:t>
            </a:r>
          </a:p>
          <a:p>
            <a:r>
              <a:rPr lang="en-GB"/>
              <a:t>Carmel O’Shannessy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CF2D46F-9C8B-2148-BAA3-2A06F739E68D}"/>
              </a:ext>
            </a:extLst>
          </p:cNvPr>
          <p:cNvCxnSpPr/>
          <p:nvPr/>
        </p:nvCxnSpPr>
        <p:spPr>
          <a:xfrm>
            <a:off x="7969469" y="0"/>
            <a:ext cx="0" cy="5143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9C7B39A-DBDE-F54F-A827-4FB158AC85E1}"/>
              </a:ext>
            </a:extLst>
          </p:cNvPr>
          <p:cNvSpPr txBox="1"/>
          <p:nvPr/>
        </p:nvSpPr>
        <p:spPr>
          <a:xfrm>
            <a:off x="5239124" y="3798052"/>
            <a:ext cx="23052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Jane Simpson</a:t>
            </a:r>
          </a:p>
          <a:p>
            <a:r>
              <a:rPr lang="en-GB"/>
              <a:t>Hilary Smith</a:t>
            </a:r>
          </a:p>
          <a:p>
            <a:r>
              <a:rPr lang="en-GB"/>
              <a:t>Barbra Meek</a:t>
            </a:r>
          </a:p>
          <a:p>
            <a:r>
              <a:rPr lang="en-GB"/>
              <a:t>Gillian Wigglesworth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CB9ABE-7C11-8645-A32D-F288790E03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85" y="4465863"/>
            <a:ext cx="1432077" cy="60415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D760BF7-7E7F-E54E-B960-FAB71FD899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597" y="3903134"/>
            <a:ext cx="590897" cy="535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896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4E5FC93-7301-2242-9692-43FECA133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566" y="1405053"/>
            <a:ext cx="8460000" cy="3003395"/>
          </a:xfrm>
        </p:spPr>
        <p:txBody>
          <a:bodyPr>
            <a:normAutofit fontScale="92500" lnSpcReduction="10000"/>
          </a:bodyPr>
          <a:lstStyle/>
          <a:p>
            <a:r>
              <a:rPr lang="en-NZ" sz="3200" b="1">
                <a:solidFill>
                  <a:schemeClr val="accent2">
                    <a:lumMod val="50000"/>
                  </a:schemeClr>
                </a:solidFill>
              </a:rPr>
              <a:t>Aotearoa New Zealand </a:t>
            </a:r>
          </a:p>
          <a:p>
            <a:r>
              <a:rPr lang="en-NZ" sz="3200">
                <a:solidFill>
                  <a:schemeClr val="accent2">
                    <a:lumMod val="50000"/>
                  </a:schemeClr>
                </a:solidFill>
              </a:rPr>
              <a:t>   Māori, Cook Islanders, Nieuans, Tokelauans</a:t>
            </a:r>
          </a:p>
          <a:p>
            <a:r>
              <a:rPr lang="en-NZ" sz="3200" b="1">
                <a:solidFill>
                  <a:schemeClr val="accent2">
                    <a:lumMod val="50000"/>
                  </a:schemeClr>
                </a:solidFill>
              </a:rPr>
              <a:t>Australia</a:t>
            </a:r>
          </a:p>
          <a:p>
            <a:pPr marL="285750" indent="-285750">
              <a:buFontTx/>
              <a:buChar char="-"/>
            </a:pPr>
            <a:r>
              <a:rPr lang="en-NZ" sz="3200">
                <a:solidFill>
                  <a:schemeClr val="accent2">
                    <a:lumMod val="50000"/>
                  </a:schemeClr>
                </a:solidFill>
              </a:rPr>
              <a:t>Aboriginal peoples, Torres Strait Islander peoples</a:t>
            </a:r>
          </a:p>
          <a:p>
            <a:r>
              <a:rPr lang="en-NZ" sz="3200" b="1">
                <a:solidFill>
                  <a:schemeClr val="accent2">
                    <a:lumMod val="50000"/>
                  </a:schemeClr>
                </a:solidFill>
              </a:rPr>
              <a:t>Canada</a:t>
            </a:r>
          </a:p>
          <a:p>
            <a:pPr marL="285750" indent="-285750">
              <a:buFontTx/>
              <a:buChar char="-"/>
            </a:pPr>
            <a:r>
              <a:rPr lang="en-NZ" sz="3200">
                <a:solidFill>
                  <a:schemeClr val="accent2">
                    <a:lumMod val="50000"/>
                  </a:schemeClr>
                </a:solidFill>
              </a:rPr>
              <a:t>First Nations, Inuktut, Métis</a:t>
            </a:r>
          </a:p>
          <a:p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62E5DD-8EFF-0942-AE07-880EA2C57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SLLL |  Learning (iN) INDIGENOUS LANGUAGES: COMMON GROUND, DIVERSE PATHWAYS</a:t>
            </a: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5E2B2E-C769-1249-80BD-4C55A84D3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2</a:t>
            </a:fld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CC4DEE-075F-F749-BCC4-211CF3A09DD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27/09/2022</a:t>
            </a:r>
            <a:endParaRPr lang="en-A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01F6883-67C9-A74F-8BB5-178FABF299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850" y="324000"/>
            <a:ext cx="8459788" cy="761385"/>
          </a:xfrm>
        </p:spPr>
        <p:txBody>
          <a:bodyPr/>
          <a:lstStyle/>
          <a:p>
            <a:r>
              <a:rPr lang="en-GB"/>
              <a:t>Indigenous peoples </a:t>
            </a:r>
          </a:p>
        </p:txBody>
      </p:sp>
    </p:spTree>
    <p:extLst>
      <p:ext uri="{BB962C8B-B14F-4D97-AF65-F5344CB8AC3E}">
        <p14:creationId xmlns:p14="http://schemas.microsoft.com/office/powerpoint/2010/main" val="2192101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95DA3-CD2D-1949-8B5A-EF7D5D66C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623" y="282499"/>
            <a:ext cx="8553313" cy="760031"/>
          </a:xfrm>
        </p:spPr>
        <p:txBody>
          <a:bodyPr>
            <a:normAutofit/>
          </a:bodyPr>
          <a:lstStyle/>
          <a:p>
            <a:r>
              <a:rPr lang="en-US" dirty="0"/>
              <a:t>Common 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7DD2E-82AE-984A-A5F8-1D3839B4F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0512" y="1118669"/>
            <a:ext cx="6718727" cy="457686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accent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500" dirty="0"/>
          </a:p>
          <a:p>
            <a:endParaRPr lang="en-AU" sz="1800" dirty="0"/>
          </a:p>
          <a:p>
            <a:endParaRPr lang="en-AU" sz="1800" dirty="0"/>
          </a:p>
          <a:p>
            <a:endParaRPr lang="en-AU" sz="1800" dirty="0"/>
          </a:p>
          <a:p>
            <a:endParaRPr lang="en-AU" sz="1800" dirty="0"/>
          </a:p>
          <a:p>
            <a:endParaRPr lang="en-AU" sz="1800" dirty="0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654D0A45-178B-FA47-9668-0586E91A9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2783" y="4909416"/>
            <a:ext cx="2933717" cy="155305"/>
          </a:xfrm>
        </p:spPr>
        <p:txBody>
          <a:bodyPr/>
          <a:lstStyle/>
          <a:p>
            <a:r>
              <a:rPr lang="en-AU" b="1" cap="none"/>
              <a:t>Understanding Aboriginal and Torres Strait Islander Language Ecologies</a:t>
            </a:r>
            <a:endParaRPr lang="en-NZ" cap="none"/>
          </a:p>
          <a:p>
            <a:endParaRPr lang="en-AU"/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5D17597E-4228-9644-B615-870E39961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4000" y="4914000"/>
            <a:ext cx="360000" cy="108000"/>
          </a:xfrm>
        </p:spPr>
        <p:txBody>
          <a:bodyPr/>
          <a:lstStyle/>
          <a:p>
            <a:fld id="{10A01DC5-1685-4615-8240-15192985C6A2}" type="slidenum">
              <a:rPr lang="en-AU" smtClean="0"/>
              <a:pPr/>
              <a:t>3</a:t>
            </a:fld>
            <a:endParaRPr lang="en-AU" dirty="0"/>
          </a:p>
        </p:txBody>
      </p:sp>
      <p:sp>
        <p:nvSpPr>
          <p:cNvPr id="12" name="Date Placeholder 4">
            <a:extLst>
              <a:ext uri="{FF2B5EF4-FFF2-40B4-BE49-F238E27FC236}">
                <a16:creationId xmlns:a16="http://schemas.microsoft.com/office/drawing/2014/main" id="{33BF5F29-76A0-B34C-8D83-5F16321204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174818" y="4975735"/>
            <a:ext cx="720000" cy="108000"/>
          </a:xfrm>
        </p:spPr>
        <p:txBody>
          <a:bodyPr/>
          <a:lstStyle/>
          <a:p>
            <a:r>
              <a:rPr lang="en-US"/>
              <a:t>22/ 7/ 2022</a:t>
            </a:r>
            <a:endParaRPr lang="en-AU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D6BB419-6A4E-2743-BA5F-786413B020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64165" b="13040"/>
          <a:stretch/>
        </p:blipFill>
        <p:spPr>
          <a:xfrm>
            <a:off x="8171554" y="4645478"/>
            <a:ext cx="321011" cy="29108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FA2115D-AE6E-1C48-8A4C-91083C5CEBA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73" b="42653"/>
          <a:stretch/>
        </p:blipFill>
        <p:spPr>
          <a:xfrm>
            <a:off x="7747853" y="4709459"/>
            <a:ext cx="424225" cy="18900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966AF27-88D1-FF46-A136-5A9336DB104F}"/>
              </a:ext>
            </a:extLst>
          </p:cNvPr>
          <p:cNvSpPr txBox="1"/>
          <p:nvPr/>
        </p:nvSpPr>
        <p:spPr>
          <a:xfrm>
            <a:off x="331128" y="776147"/>
            <a:ext cx="893925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NZ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en-NZ">
                <a:solidFill>
                  <a:schemeClr val="accent2">
                    <a:lumMod val="50000"/>
                  </a:schemeClr>
                </a:solidFill>
              </a:rPr>
              <a:t>identity</a:t>
            </a:r>
          </a:p>
          <a:p>
            <a:pPr marL="285750" indent="-285750">
              <a:buFontTx/>
              <a:buChar char="-"/>
            </a:pPr>
            <a:r>
              <a:rPr lang="en-NZ">
                <a:solidFill>
                  <a:schemeClr val="accent2">
                    <a:lumMod val="50000"/>
                  </a:schemeClr>
                </a:solidFill>
              </a:rPr>
              <a:t>place for own languages in school (cultures, knowledges, practices)</a:t>
            </a:r>
          </a:p>
          <a:p>
            <a:pPr marL="285750" indent="-285750">
              <a:buFontTx/>
              <a:buChar char="-"/>
            </a:pPr>
            <a:r>
              <a:rPr lang="en-NZ">
                <a:solidFill>
                  <a:schemeClr val="accent2">
                    <a:lumMod val="50000"/>
                  </a:schemeClr>
                </a:solidFill>
              </a:rPr>
              <a:t>redress: rejecting marginalisation, racist policies</a:t>
            </a:r>
          </a:p>
          <a:p>
            <a:pPr marL="285750" indent="-285750">
              <a:buFontTx/>
              <a:buChar char="-"/>
            </a:pPr>
            <a:r>
              <a:rPr lang="en-NZ">
                <a:solidFill>
                  <a:schemeClr val="accent2">
                    <a:lumMod val="50000"/>
                  </a:schemeClr>
                </a:solidFill>
              </a:rPr>
              <a:t>resilience &amp; engagement: success for Indigenous students as Indigenous students</a:t>
            </a:r>
          </a:p>
          <a:p>
            <a:pPr marL="285750" indent="-285750">
              <a:buFontTx/>
              <a:buChar char="-"/>
            </a:pPr>
            <a:r>
              <a:rPr lang="en-NZ">
                <a:solidFill>
                  <a:schemeClr val="accent2">
                    <a:lumMod val="50000"/>
                  </a:schemeClr>
                </a:solidFill>
              </a:rPr>
              <a:t>community relationships: recognition, training, employment</a:t>
            </a:r>
          </a:p>
          <a:p>
            <a:pPr marL="285750" indent="-285750">
              <a:buFontTx/>
              <a:buChar char="-"/>
            </a:pPr>
            <a:endParaRPr lang="en-NZ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endParaRPr lang="en-NZ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en-NZ">
                <a:solidFill>
                  <a:schemeClr val="accent2">
                    <a:lumMod val="50000"/>
                  </a:schemeClr>
                </a:solidFill>
              </a:rPr>
              <a:t>pushing back on international/national languages</a:t>
            </a:r>
          </a:p>
          <a:p>
            <a:pPr marL="285750" indent="-285750">
              <a:buFontTx/>
              <a:buChar char="-"/>
            </a:pPr>
            <a:r>
              <a:rPr lang="en-NZ">
                <a:solidFill>
                  <a:schemeClr val="accent2">
                    <a:lumMod val="50000"/>
                  </a:schemeClr>
                </a:solidFill>
              </a:rPr>
              <a:t>mainstream education business e.g. “literacy” (as-if-you-only-speak-English)</a:t>
            </a:r>
          </a:p>
          <a:p>
            <a:pPr marL="285750" indent="-285750">
              <a:buFontTx/>
              <a:buChar char="-"/>
            </a:pPr>
            <a:r>
              <a:rPr lang="en-NZ">
                <a:solidFill>
                  <a:schemeClr val="accent2">
                    <a:lumMod val="50000"/>
                  </a:schemeClr>
                </a:solidFill>
              </a:rPr>
              <a:t>keeping current space, creating more</a:t>
            </a:r>
          </a:p>
          <a:p>
            <a:pPr marL="285750" indent="-285750">
              <a:buFontTx/>
              <a:buChar char="-"/>
            </a:pPr>
            <a:r>
              <a:rPr lang="en-NZ">
                <a:solidFill>
                  <a:schemeClr val="accent2">
                    <a:lumMod val="50000"/>
                  </a:schemeClr>
                </a:solidFill>
              </a:rPr>
              <a:t>small languages – need consistent policy support and funding</a:t>
            </a:r>
          </a:p>
          <a:p>
            <a:pPr marL="285750" indent="-285750">
              <a:buFontTx/>
              <a:buChar char="-"/>
            </a:pPr>
            <a:endParaRPr lang="en-NZ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endParaRPr lang="en-NZ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07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95DA3-CD2D-1949-8B5A-EF7D5D66C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585" y="230459"/>
            <a:ext cx="8553313" cy="760031"/>
          </a:xfrm>
        </p:spPr>
        <p:txBody>
          <a:bodyPr>
            <a:normAutofit/>
          </a:bodyPr>
          <a:lstStyle/>
          <a:p>
            <a:r>
              <a:rPr lang="en-US" dirty="0"/>
              <a:t>Diverse pathways</a:t>
            </a:r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654D0A45-178B-FA47-9668-0586E91A9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2783" y="4909416"/>
            <a:ext cx="2933717" cy="155305"/>
          </a:xfrm>
        </p:spPr>
        <p:txBody>
          <a:bodyPr/>
          <a:lstStyle/>
          <a:p>
            <a:r>
              <a:rPr lang="en-AU" b="1" cap="none"/>
              <a:t>Understanding Aboriginal and Torres Strait Islander Language Ecologies</a:t>
            </a:r>
            <a:endParaRPr lang="en-NZ" cap="none"/>
          </a:p>
          <a:p>
            <a:endParaRPr lang="en-AU"/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5D17597E-4228-9644-B615-870E39961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4000" y="4914000"/>
            <a:ext cx="360000" cy="108000"/>
          </a:xfrm>
        </p:spPr>
        <p:txBody>
          <a:bodyPr/>
          <a:lstStyle/>
          <a:p>
            <a:fld id="{10A01DC5-1685-4615-8240-15192985C6A2}" type="slidenum">
              <a:rPr lang="en-AU" smtClean="0"/>
              <a:pPr/>
              <a:t>4</a:t>
            </a:fld>
            <a:endParaRPr lang="en-AU" dirty="0"/>
          </a:p>
        </p:txBody>
      </p:sp>
      <p:sp>
        <p:nvSpPr>
          <p:cNvPr id="12" name="Date Placeholder 4">
            <a:extLst>
              <a:ext uri="{FF2B5EF4-FFF2-40B4-BE49-F238E27FC236}">
                <a16:creationId xmlns:a16="http://schemas.microsoft.com/office/drawing/2014/main" id="{33BF5F29-76A0-B34C-8D83-5F16321204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174818" y="4975735"/>
            <a:ext cx="720000" cy="108000"/>
          </a:xfrm>
        </p:spPr>
        <p:txBody>
          <a:bodyPr/>
          <a:lstStyle/>
          <a:p>
            <a:r>
              <a:rPr lang="en-US"/>
              <a:t>22/ 7/ 2022</a:t>
            </a:r>
            <a:endParaRPr lang="en-AU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D6BB419-6A4E-2743-BA5F-786413B020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64165" b="13040"/>
          <a:stretch/>
        </p:blipFill>
        <p:spPr>
          <a:xfrm>
            <a:off x="8171554" y="4645478"/>
            <a:ext cx="321011" cy="29108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FA2115D-AE6E-1C48-8A4C-91083C5CEBA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73" b="42653"/>
          <a:stretch/>
        </p:blipFill>
        <p:spPr>
          <a:xfrm>
            <a:off x="7747853" y="4709459"/>
            <a:ext cx="424225" cy="18900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966AF27-88D1-FF46-A136-5A9336DB104F}"/>
              </a:ext>
            </a:extLst>
          </p:cNvPr>
          <p:cNvSpPr txBox="1"/>
          <p:nvPr/>
        </p:nvSpPr>
        <p:spPr>
          <a:xfrm>
            <a:off x="234487" y="969433"/>
            <a:ext cx="7957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>
                <a:solidFill>
                  <a:schemeClr val="accent2">
                    <a:lumMod val="50000"/>
                  </a:schemeClr>
                </a:solidFill>
              </a:rPr>
              <a:t>Roles: </a:t>
            </a:r>
            <a:r>
              <a:rPr lang="en-NZ" sz="1700">
                <a:solidFill>
                  <a:schemeClr val="accent2">
                    <a:lumMod val="50000"/>
                  </a:schemeClr>
                </a:solidFill>
              </a:rPr>
              <a:t>main everyday language/L1, additional language/L2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4E4DE1-B75D-2443-985F-E4FAD3A673CE}"/>
              </a:ext>
            </a:extLst>
          </p:cNvPr>
          <p:cNvSpPr txBox="1"/>
          <p:nvPr/>
        </p:nvSpPr>
        <p:spPr>
          <a:xfrm>
            <a:off x="260506" y="1857813"/>
            <a:ext cx="8638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>
                <a:solidFill>
                  <a:schemeClr val="accent2">
                    <a:lumMod val="50000"/>
                  </a:schemeClr>
                </a:solidFill>
              </a:rPr>
              <a:t>Types of language: </a:t>
            </a:r>
            <a:r>
              <a:rPr lang="en-NZ" sz="1700">
                <a:solidFill>
                  <a:schemeClr val="accent2">
                    <a:lumMod val="50000"/>
                  </a:schemeClr>
                </a:solidFill>
              </a:rPr>
              <a:t>traditional languages, new contact languages, dialects of national languages 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BD2FC85-1F78-6847-AD3F-33B143D0C1E6}"/>
              </a:ext>
            </a:extLst>
          </p:cNvPr>
          <p:cNvSpPr txBox="1"/>
          <p:nvPr/>
        </p:nvSpPr>
        <p:spPr>
          <a:xfrm>
            <a:off x="301395" y="2880009"/>
            <a:ext cx="8054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>
                <a:solidFill>
                  <a:schemeClr val="accent2">
                    <a:lumMod val="50000"/>
                  </a:schemeClr>
                </a:solidFill>
              </a:rPr>
              <a:t>Previous inclusion in education (&amp; wider society)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6C9ECD7-1DC2-0A4E-B72E-9AA8DF8015D1}"/>
              </a:ext>
            </a:extLst>
          </p:cNvPr>
          <p:cNvSpPr txBox="1"/>
          <p:nvPr/>
        </p:nvSpPr>
        <p:spPr>
          <a:xfrm>
            <a:off x="312545" y="3805560"/>
            <a:ext cx="8467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>
                <a:solidFill>
                  <a:schemeClr val="accent2">
                    <a:lumMod val="50000"/>
                  </a:schemeClr>
                </a:solidFill>
              </a:rPr>
              <a:t>Support structures: </a:t>
            </a:r>
            <a:r>
              <a:rPr lang="en-NZ">
                <a:solidFill>
                  <a:schemeClr val="accent2">
                    <a:lumMod val="50000"/>
                  </a:schemeClr>
                </a:solidFill>
              </a:rPr>
              <a:t>laws, policies, funding/employement, training, accreditation, language &amp; culture centres, schooling, literacy…</a:t>
            </a:r>
          </a:p>
        </p:txBody>
      </p:sp>
    </p:spTree>
    <p:extLst>
      <p:ext uri="{BB962C8B-B14F-4D97-AF65-F5344CB8AC3E}">
        <p14:creationId xmlns:p14="http://schemas.microsoft.com/office/powerpoint/2010/main" val="953065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95DA3-CD2D-1949-8B5A-EF7D5D66C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872" y="304801"/>
            <a:ext cx="6629656" cy="760031"/>
          </a:xfrm>
        </p:spPr>
        <p:txBody>
          <a:bodyPr>
            <a:normAutofit/>
          </a:bodyPr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7DD2E-82AE-984A-A5F8-1D3839B4F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0512" y="1118669"/>
            <a:ext cx="6718727" cy="457686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accent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500" dirty="0"/>
          </a:p>
          <a:p>
            <a:endParaRPr lang="en-AU" sz="1800" dirty="0"/>
          </a:p>
          <a:p>
            <a:endParaRPr lang="en-AU" sz="1800" dirty="0"/>
          </a:p>
          <a:p>
            <a:endParaRPr lang="en-AU" sz="1800" dirty="0"/>
          </a:p>
          <a:p>
            <a:endParaRPr lang="en-AU" sz="1800" dirty="0"/>
          </a:p>
          <a:p>
            <a:endParaRPr lang="en-AU" sz="1800" dirty="0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654D0A45-178B-FA47-9668-0586E91A9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2783" y="4909416"/>
            <a:ext cx="2933717" cy="155305"/>
          </a:xfrm>
        </p:spPr>
        <p:txBody>
          <a:bodyPr/>
          <a:lstStyle/>
          <a:p>
            <a:r>
              <a:rPr lang="en-AU" b="1" cap="none"/>
              <a:t>Understanding Aboriginal and Torres Strait Islander Language Ecologies</a:t>
            </a:r>
            <a:endParaRPr lang="en-NZ" cap="none"/>
          </a:p>
          <a:p>
            <a:endParaRPr lang="en-AU"/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5D17597E-4228-9644-B615-870E39961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4000" y="4914000"/>
            <a:ext cx="360000" cy="108000"/>
          </a:xfrm>
        </p:spPr>
        <p:txBody>
          <a:bodyPr/>
          <a:lstStyle/>
          <a:p>
            <a:fld id="{10A01DC5-1685-4615-8240-15192985C6A2}" type="slidenum">
              <a:rPr lang="en-AU" smtClean="0"/>
              <a:pPr/>
              <a:t>5</a:t>
            </a:fld>
            <a:endParaRPr lang="en-AU" dirty="0"/>
          </a:p>
        </p:txBody>
      </p:sp>
      <p:sp>
        <p:nvSpPr>
          <p:cNvPr id="12" name="Date Placeholder 4">
            <a:extLst>
              <a:ext uri="{FF2B5EF4-FFF2-40B4-BE49-F238E27FC236}">
                <a16:creationId xmlns:a16="http://schemas.microsoft.com/office/drawing/2014/main" id="{33BF5F29-76A0-B34C-8D83-5F16321204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174818" y="4975735"/>
            <a:ext cx="720000" cy="108000"/>
          </a:xfrm>
        </p:spPr>
        <p:txBody>
          <a:bodyPr/>
          <a:lstStyle/>
          <a:p>
            <a:r>
              <a:rPr lang="en-US"/>
              <a:t>22/ 7/ 2022</a:t>
            </a:r>
            <a:endParaRPr lang="en-AU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D6BB419-6A4E-2743-BA5F-786413B020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64165" b="13040"/>
          <a:stretch/>
        </p:blipFill>
        <p:spPr>
          <a:xfrm>
            <a:off x="8171554" y="4645478"/>
            <a:ext cx="321011" cy="29108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FA2115D-AE6E-1C48-8A4C-91083C5CEBA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73" b="42653"/>
          <a:stretch/>
        </p:blipFill>
        <p:spPr>
          <a:xfrm>
            <a:off x="7747853" y="4709459"/>
            <a:ext cx="424225" cy="189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384520"/>
      </p:ext>
    </p:extLst>
  </p:cSld>
  <p:clrMapOvr>
    <a:masterClrMapping/>
  </p:clrMapOvr>
</p:sld>
</file>

<file path=ppt/theme/theme1.xml><?xml version="1.0" encoding="utf-8"?>
<a:theme xmlns:a="http://schemas.openxmlformats.org/drawingml/2006/main" name="ANU Light">
  <a:themeElements>
    <a:clrScheme name="AN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BE830E"/>
      </a:accent1>
      <a:accent2>
        <a:srgbClr val="DFC187"/>
      </a:accent2>
      <a:accent3>
        <a:srgbClr val="F5EDDE"/>
      </a:accent3>
      <a:accent4>
        <a:srgbClr val="BE4E0E"/>
      </a:accent4>
      <a:accent5>
        <a:srgbClr val="CB7352"/>
      </a:accent5>
      <a:accent6>
        <a:srgbClr val="F2DCD4"/>
      </a:accent6>
      <a:hlink>
        <a:srgbClr val="BE830E"/>
      </a:hlink>
      <a:folHlink>
        <a:srgbClr val="BE4E0E"/>
      </a:folHlink>
    </a:clrScheme>
    <a:fontScheme name="ANU">
      <a:majorFont>
        <a:latin typeface="Public Sans"/>
        <a:ea typeface=""/>
        <a:cs typeface=""/>
      </a:majorFont>
      <a:minorFont>
        <a:latin typeface="Public Sans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U_Powerpoint_Light_v3" id="{768B2342-8F25-4BCF-A9F2-7F75F1A83BC8}" vid="{5D6854EF-C683-4EFA-B0BF-EA4FED5115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7e70adf-8c74-417b-b8f5-609b0b16894f" xsi:nil="true"/>
    <lcf76f155ced4ddcb4097134ff3c332f xmlns="4171c01f-b551-4719-9aef-9cb659b6d1e1">
      <Terms xmlns="http://schemas.microsoft.com/office/infopath/2007/PartnerControls"/>
    </lcf76f155ced4ddcb4097134ff3c332f>
    <Caseclosed xmlns="4171c01f-b551-4719-9aef-9cb659b6d1e1" xsi:nil="true"/>
    <Restricted0 xmlns="4171c01f-b551-4719-9aef-9cb659b6d1e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9413764439164FA7593D9BD8732106" ma:contentTypeVersion="18" ma:contentTypeDescription="Create a new document." ma:contentTypeScope="" ma:versionID="a8273ca9cd7ef00f4b57f99a0767dcf5">
  <xsd:schema xmlns:xsd="http://www.w3.org/2001/XMLSchema" xmlns:xs="http://www.w3.org/2001/XMLSchema" xmlns:p="http://schemas.microsoft.com/office/2006/metadata/properties" xmlns:ns2="07e70adf-8c74-417b-b8f5-609b0b16894f" xmlns:ns3="4171c01f-b551-4719-9aef-9cb659b6d1e1" targetNamespace="http://schemas.microsoft.com/office/2006/metadata/properties" ma:root="true" ma:fieldsID="61befc9ac006a8d25ff2876453037f7c" ns2:_="" ns3:_="">
    <xsd:import namespace="07e70adf-8c74-417b-b8f5-609b0b16894f"/>
    <xsd:import namespace="4171c01f-b551-4719-9aef-9cb659b6d1e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Caseclosed" minOccurs="0"/>
                <xsd:element ref="ns3:Restricted0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e70adf-8c74-417b-b8f5-609b0b16894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8b7e92b7-072f-4ec1-97c6-1acb4046e8d6}" ma:internalName="TaxCatchAll" ma:showField="CatchAllData" ma:web="07e70adf-8c74-417b-b8f5-609b0b16894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71c01f-b551-4719-9aef-9cb659b6d1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Caseclosed" ma:index="20" nillable="true" ma:displayName="Date Closed" ma:description="Previously listed in file title" ma:format="DateOnly" ma:internalName="Caseclosed">
      <xsd:simpleType>
        <xsd:restriction base="dms:DateTime"/>
      </xsd:simpleType>
    </xsd:element>
    <xsd:element name="Restricted0" ma:index="21" nillable="true" ma:displayName="Restricted" ma:format="RadioButtons" ma:internalName="Restricted0">
      <xsd:simpleType>
        <xsd:restriction base="dms:Choice">
          <xsd:enumeration value="Restricted - ceremonial"/>
          <xsd:enumeration value="Open"/>
          <xsd:enumeration value="Restricted - men only"/>
          <xsd:enumeration value="Restricted - women only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9d3b022-555c-4404-b0ea-6343c4ecebb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242CD11-9905-45C0-AA8E-EE5B79DEFBE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55D042-D8B3-4BE3-86DE-6019F96E2850}">
  <ds:schemaRefs>
    <ds:schemaRef ds:uri="http://schemas.microsoft.com/office/2006/metadata/properties"/>
    <ds:schemaRef ds:uri="http://schemas.microsoft.com/office/infopath/2007/PartnerControls"/>
    <ds:schemaRef ds:uri="2906fbf8-e47d-4c21-be87-cb09cf1c70cb"/>
  </ds:schemaRefs>
</ds:datastoreItem>
</file>

<file path=customXml/itemProps3.xml><?xml version="1.0" encoding="utf-8"?>
<ds:datastoreItem xmlns:ds="http://schemas.openxmlformats.org/officeDocument/2006/customXml" ds:itemID="{C0BEC072-253A-4A33-9664-43B166024E0D}"/>
</file>

<file path=docProps/app.xml><?xml version="1.0" encoding="utf-8"?>
<Properties xmlns="http://schemas.openxmlformats.org/officeDocument/2006/extended-properties" xmlns:vt="http://schemas.openxmlformats.org/officeDocument/2006/docPropsVTypes">
  <Template>ANU Light</Template>
  <TotalTime>5428</TotalTime>
  <Words>256</Words>
  <Application>Microsoft Macintosh PowerPoint</Application>
  <PresentationFormat>On-screen Show (16:9)</PresentationFormat>
  <Paragraphs>57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Public Sans</vt:lpstr>
      <vt:lpstr>Public Sans Light</vt:lpstr>
      <vt:lpstr>Sofia Pro Light</vt:lpstr>
      <vt:lpstr>Times New Roman</vt:lpstr>
      <vt:lpstr>ANU Light</vt:lpstr>
      <vt:lpstr>PowerPoint Presentation</vt:lpstr>
      <vt:lpstr>PowerPoint Presentation</vt:lpstr>
      <vt:lpstr>Common ground</vt:lpstr>
      <vt:lpstr>Diverse pathways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 Angelo</dc:creator>
  <cp:lastModifiedBy>Denise Angelo</cp:lastModifiedBy>
  <cp:revision>210</cp:revision>
  <cp:lastPrinted>2021-12-02T10:13:07Z</cp:lastPrinted>
  <dcterms:created xsi:type="dcterms:W3CDTF">2021-11-29T22:31:06Z</dcterms:created>
  <dcterms:modified xsi:type="dcterms:W3CDTF">2022-09-27T03:47:47Z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0x0101001C9413764439164FA7593D9BD8732106</vt:lpwstr>
  </property>
</Properties>
</file>