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4"/>
    <p:sldMasterId id="2147483658" r:id="rId5"/>
    <p:sldMasterId id="2147483668" r:id="rId6"/>
    <p:sldMasterId id="2147483670" r:id="rId7"/>
    <p:sldMasterId id="2147483660" r:id="rId8"/>
    <p:sldMasterId id="2147483672" r:id="rId9"/>
    <p:sldMasterId id="2147483898" r:id="rId10"/>
    <p:sldMasterId id="2147483648" r:id="rId11"/>
  </p:sldMasterIdLst>
  <p:notesMasterIdLst>
    <p:notesMasterId r:id="rId25"/>
  </p:notesMasterIdLst>
  <p:sldIdLst>
    <p:sldId id="282" r:id="rId12"/>
    <p:sldId id="267" r:id="rId13"/>
    <p:sldId id="286" r:id="rId14"/>
    <p:sldId id="277" r:id="rId15"/>
    <p:sldId id="288" r:id="rId16"/>
    <p:sldId id="292" r:id="rId17"/>
    <p:sldId id="274" r:id="rId18"/>
    <p:sldId id="275" r:id="rId19"/>
    <p:sldId id="289" r:id="rId20"/>
    <p:sldId id="290" r:id="rId21"/>
    <p:sldId id="263" r:id="rId22"/>
    <p:sldId id="291" r:id="rId23"/>
    <p:sldId id="262"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703B48-13FD-C19F-0EB4-4451447529D7}" name="Lauren Reed" initials="LR" userId="S::lauren.reed@aiatsis.gov.au::ef35d420-ee56-4442-b912-8e4b34900cbe" providerId="AD"/>
  <p188:author id="{3525EFCA-4BC5-E636-D1B4-836BAA96C50C}" name="Christine Regan" initials="CR" userId="S::christine.regan@aiatsis.gov.au::99b70146-dd24-457b-a248-80818ce0a9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433"/>
    <a:srgbClr val="032546"/>
    <a:srgbClr val="1A1918"/>
    <a:srgbClr val="E367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D98ECA-12EE-475A-9584-7DA97B5423F3}" v="10" dt="2022-09-23T03:20:56.6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7" d="100"/>
          <a:sy n="127" d="100"/>
        </p:scale>
        <p:origin x="90" y="33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Regan" userId="S::christine.regan@aiatsis.gov.au::99b70146-dd24-457b-a248-80818ce0a989" providerId="AD" clId="Web-{93D50E5F-47A2-4D2B-A6DB-676F7130E355}"/>
    <pc:docChg chg="sldOrd">
      <pc:chgData name="Christine Regan" userId="S::christine.regan@aiatsis.gov.au::99b70146-dd24-457b-a248-80818ce0a989" providerId="AD" clId="Web-{93D50E5F-47A2-4D2B-A6DB-676F7130E355}" dt="2022-09-09T07:53:07.301" v="0"/>
      <pc:docMkLst>
        <pc:docMk/>
      </pc:docMkLst>
      <pc:sldChg chg="ord">
        <pc:chgData name="Christine Regan" userId="S::christine.regan@aiatsis.gov.au::99b70146-dd24-457b-a248-80818ce0a989" providerId="AD" clId="Web-{93D50E5F-47A2-4D2B-A6DB-676F7130E355}" dt="2022-09-09T07:53:07.301" v="0"/>
        <pc:sldMkLst>
          <pc:docMk/>
          <pc:sldMk cId="3959630096" sldId="270"/>
        </pc:sldMkLst>
      </pc:sldChg>
    </pc:docChg>
  </pc:docChgLst>
  <pc:docChgLst>
    <pc:chgData name="Lauren Reed" userId="ef35d420-ee56-4442-b912-8e4b34900cbe" providerId="ADAL" clId="{3B731268-9158-42F4-93BA-2EBB06864DC0}"/>
    <pc:docChg chg="undo custSel addSld delSld modSld sldOrd">
      <pc:chgData name="Lauren Reed" userId="ef35d420-ee56-4442-b912-8e4b34900cbe" providerId="ADAL" clId="{3B731268-9158-42F4-93BA-2EBB06864DC0}" dt="2022-09-13T09:50:11.647" v="849" actId="20577"/>
      <pc:docMkLst>
        <pc:docMk/>
      </pc:docMkLst>
      <pc:sldChg chg="delSp modSp del mod modCm">
        <pc:chgData name="Lauren Reed" userId="ef35d420-ee56-4442-b912-8e4b34900cbe" providerId="ADAL" clId="{3B731268-9158-42F4-93BA-2EBB06864DC0}" dt="2022-09-12T21:46:39.187" v="224" actId="47"/>
        <pc:sldMkLst>
          <pc:docMk/>
          <pc:sldMk cId="1957924437" sldId="258"/>
        </pc:sldMkLst>
        <pc:spChg chg="del mod">
          <ac:chgData name="Lauren Reed" userId="ef35d420-ee56-4442-b912-8e4b34900cbe" providerId="ADAL" clId="{3B731268-9158-42F4-93BA-2EBB06864DC0}" dt="2022-09-12T21:45:56.204" v="212"/>
          <ac:spMkLst>
            <pc:docMk/>
            <pc:sldMk cId="1957924437" sldId="258"/>
            <ac:spMk id="2" creationId="{54277B04-F795-0146-82A3-2936F20DAF2B}"/>
          </ac:spMkLst>
        </pc:spChg>
        <pc:spChg chg="del mod">
          <ac:chgData name="Lauren Reed" userId="ef35d420-ee56-4442-b912-8e4b34900cbe" providerId="ADAL" clId="{3B731268-9158-42F4-93BA-2EBB06864DC0}" dt="2022-09-12T21:46:27.544" v="219"/>
          <ac:spMkLst>
            <pc:docMk/>
            <pc:sldMk cId="1957924437" sldId="258"/>
            <ac:spMk id="3" creationId="{A4DD0DA1-2BA0-F740-80B9-BF4A6CAC8DDB}"/>
          </ac:spMkLst>
        </pc:spChg>
      </pc:sldChg>
      <pc:sldChg chg="modSp mod">
        <pc:chgData name="Lauren Reed" userId="ef35d420-ee56-4442-b912-8e4b34900cbe" providerId="ADAL" clId="{3B731268-9158-42F4-93BA-2EBB06864DC0}" dt="2022-09-13T09:49:22.475" v="843" actId="1076"/>
        <pc:sldMkLst>
          <pc:docMk/>
          <pc:sldMk cId="2652709156" sldId="267"/>
        </pc:sldMkLst>
        <pc:spChg chg="mod">
          <ac:chgData name="Lauren Reed" userId="ef35d420-ee56-4442-b912-8e4b34900cbe" providerId="ADAL" clId="{3B731268-9158-42F4-93BA-2EBB06864DC0}" dt="2022-09-13T09:49:22.475" v="843" actId="1076"/>
          <ac:spMkLst>
            <pc:docMk/>
            <pc:sldMk cId="2652709156" sldId="267"/>
            <ac:spMk id="2" creationId="{E297548A-3B0A-5A47-80C9-DFFED9773D02}"/>
          </ac:spMkLst>
        </pc:spChg>
      </pc:sldChg>
      <pc:sldChg chg="del">
        <pc:chgData name="Lauren Reed" userId="ef35d420-ee56-4442-b912-8e4b34900cbe" providerId="ADAL" clId="{3B731268-9158-42F4-93BA-2EBB06864DC0}" dt="2022-09-13T09:44:52.464" v="842" actId="47"/>
        <pc:sldMkLst>
          <pc:docMk/>
          <pc:sldMk cId="1015420207" sldId="268"/>
        </pc:sldMkLst>
      </pc:sldChg>
      <pc:sldChg chg="addSp delSp modSp del mod modShow">
        <pc:chgData name="Lauren Reed" userId="ef35d420-ee56-4442-b912-8e4b34900cbe" providerId="ADAL" clId="{3B731268-9158-42F4-93BA-2EBB06864DC0}" dt="2022-09-12T21:52:39.560" v="286" actId="2696"/>
        <pc:sldMkLst>
          <pc:docMk/>
          <pc:sldMk cId="3959630096" sldId="270"/>
        </pc:sldMkLst>
        <pc:spChg chg="del mod">
          <ac:chgData name="Lauren Reed" userId="ef35d420-ee56-4442-b912-8e4b34900cbe" providerId="ADAL" clId="{3B731268-9158-42F4-93BA-2EBB06864DC0}" dt="2022-09-12T21:48:08.300" v="231"/>
          <ac:spMkLst>
            <pc:docMk/>
            <pc:sldMk cId="3959630096" sldId="270"/>
            <ac:spMk id="2" creationId="{3F9C56D4-6CF0-DF4A-893F-220E9F26062B}"/>
          </ac:spMkLst>
        </pc:spChg>
        <pc:spChg chg="add del mod">
          <ac:chgData name="Lauren Reed" userId="ef35d420-ee56-4442-b912-8e4b34900cbe" providerId="ADAL" clId="{3B731268-9158-42F4-93BA-2EBB06864DC0}" dt="2022-09-12T21:51:13.276" v="258" actId="21"/>
          <ac:spMkLst>
            <pc:docMk/>
            <pc:sldMk cId="3959630096" sldId="270"/>
            <ac:spMk id="10" creationId="{3A259F38-4D70-4A0D-9443-01A76A29898A}"/>
          </ac:spMkLst>
        </pc:spChg>
      </pc:sldChg>
      <pc:sldChg chg="modSp mod">
        <pc:chgData name="Lauren Reed" userId="ef35d420-ee56-4442-b912-8e4b34900cbe" providerId="ADAL" clId="{3B731268-9158-42F4-93BA-2EBB06864DC0}" dt="2022-09-12T21:34:07.136" v="34" actId="20577"/>
        <pc:sldMkLst>
          <pc:docMk/>
          <pc:sldMk cId="142588921" sldId="282"/>
        </pc:sldMkLst>
        <pc:spChg chg="mod">
          <ac:chgData name="Lauren Reed" userId="ef35d420-ee56-4442-b912-8e4b34900cbe" providerId="ADAL" clId="{3B731268-9158-42F4-93BA-2EBB06864DC0}" dt="2022-09-12T21:34:07.136" v="34" actId="20577"/>
          <ac:spMkLst>
            <pc:docMk/>
            <pc:sldMk cId="142588921" sldId="282"/>
            <ac:spMk id="4" creationId="{00000000-0000-0000-0000-000000000000}"/>
          </ac:spMkLst>
        </pc:spChg>
      </pc:sldChg>
      <pc:sldChg chg="del">
        <pc:chgData name="Lauren Reed" userId="ef35d420-ee56-4442-b912-8e4b34900cbe" providerId="ADAL" clId="{3B731268-9158-42F4-93BA-2EBB06864DC0}" dt="2022-09-11T09:56:19.856" v="25" actId="2696"/>
        <pc:sldMkLst>
          <pc:docMk/>
          <pc:sldMk cId="54508551" sldId="284"/>
        </pc:sldMkLst>
      </pc:sldChg>
      <pc:sldChg chg="modSp">
        <pc:chgData name="Lauren Reed" userId="ef35d420-ee56-4442-b912-8e4b34900cbe" providerId="ADAL" clId="{3B731268-9158-42F4-93BA-2EBB06864DC0}" dt="2022-09-12T21:18:05.108" v="26"/>
        <pc:sldMkLst>
          <pc:docMk/>
          <pc:sldMk cId="2123448829" sldId="285"/>
        </pc:sldMkLst>
        <pc:graphicFrameChg chg="mod">
          <ac:chgData name="Lauren Reed" userId="ef35d420-ee56-4442-b912-8e4b34900cbe" providerId="ADAL" clId="{3B731268-9158-42F4-93BA-2EBB06864DC0}" dt="2022-09-12T21:18:05.108" v="26"/>
          <ac:graphicFrameMkLst>
            <pc:docMk/>
            <pc:sldMk cId="2123448829" sldId="285"/>
            <ac:graphicFrameMk id="2" creationId="{00000000-0000-0000-0000-000000000000}"/>
          </ac:graphicFrameMkLst>
        </pc:graphicFrameChg>
      </pc:sldChg>
      <pc:sldChg chg="modSp add mod ord">
        <pc:chgData name="Lauren Reed" userId="ef35d420-ee56-4442-b912-8e4b34900cbe" providerId="ADAL" clId="{3B731268-9158-42F4-93BA-2EBB06864DC0}" dt="2022-09-12T21:46:32.917" v="223"/>
        <pc:sldMkLst>
          <pc:docMk/>
          <pc:sldMk cId="1758913723" sldId="286"/>
        </pc:sldMkLst>
        <pc:spChg chg="mod">
          <ac:chgData name="Lauren Reed" userId="ef35d420-ee56-4442-b912-8e4b34900cbe" providerId="ADAL" clId="{3B731268-9158-42F4-93BA-2EBB06864DC0}" dt="2022-09-12T21:46:13.750" v="216" actId="255"/>
          <ac:spMkLst>
            <pc:docMk/>
            <pc:sldMk cId="1758913723" sldId="286"/>
            <ac:spMk id="2" creationId="{E297548A-3B0A-5A47-80C9-DFFED9773D02}"/>
          </ac:spMkLst>
        </pc:spChg>
        <pc:spChg chg="mod">
          <ac:chgData name="Lauren Reed" userId="ef35d420-ee56-4442-b912-8e4b34900cbe" providerId="ADAL" clId="{3B731268-9158-42F4-93BA-2EBB06864DC0}" dt="2022-09-12T21:46:32.917" v="223"/>
          <ac:spMkLst>
            <pc:docMk/>
            <pc:sldMk cId="1758913723" sldId="286"/>
            <ac:spMk id="3" creationId="{B9B941F9-E9A3-764B-8D41-AF9C671E6A54}"/>
          </ac:spMkLst>
        </pc:spChg>
      </pc:sldChg>
      <pc:sldChg chg="add del">
        <pc:chgData name="Lauren Reed" userId="ef35d420-ee56-4442-b912-8e4b34900cbe" providerId="ADAL" clId="{3B731268-9158-42F4-93BA-2EBB06864DC0}" dt="2022-09-12T21:47:27.410" v="226" actId="47"/>
        <pc:sldMkLst>
          <pc:docMk/>
          <pc:sldMk cId="810156319" sldId="287"/>
        </pc:sldMkLst>
      </pc:sldChg>
      <pc:sldChg chg="addSp delSp modSp add del mod modClrScheme chgLayout">
        <pc:chgData name="Lauren Reed" userId="ef35d420-ee56-4442-b912-8e4b34900cbe" providerId="ADAL" clId="{3B731268-9158-42F4-93BA-2EBB06864DC0}" dt="2022-09-12T21:55:53.073" v="841" actId="2696"/>
        <pc:sldMkLst>
          <pc:docMk/>
          <pc:sldMk cId="3978550296" sldId="287"/>
        </pc:sldMkLst>
        <pc:spChg chg="add del mod">
          <ac:chgData name="Lauren Reed" userId="ef35d420-ee56-4442-b912-8e4b34900cbe" providerId="ADAL" clId="{3B731268-9158-42F4-93BA-2EBB06864DC0}" dt="2022-09-12T21:50:28.300" v="252"/>
          <ac:spMkLst>
            <pc:docMk/>
            <pc:sldMk cId="3978550296" sldId="287"/>
            <ac:spMk id="2" creationId="{E297548A-3B0A-5A47-80C9-DFFED9773D02}"/>
          </ac:spMkLst>
        </pc:spChg>
      </pc:sldChg>
      <pc:sldChg chg="modSp add del mod">
        <pc:chgData name="Lauren Reed" userId="ef35d420-ee56-4442-b912-8e4b34900cbe" providerId="ADAL" clId="{3B731268-9158-42F4-93BA-2EBB06864DC0}" dt="2022-09-12T21:49:35.513" v="245"/>
        <pc:sldMkLst>
          <pc:docMk/>
          <pc:sldMk cId="456424720" sldId="288"/>
        </pc:sldMkLst>
        <pc:spChg chg="mod">
          <ac:chgData name="Lauren Reed" userId="ef35d420-ee56-4442-b912-8e4b34900cbe" providerId="ADAL" clId="{3B731268-9158-42F4-93BA-2EBB06864DC0}" dt="2022-09-12T21:49:29.025" v="242"/>
          <ac:spMkLst>
            <pc:docMk/>
            <pc:sldMk cId="456424720" sldId="288"/>
            <ac:spMk id="2" creationId="{050C9C7B-2688-C540-90D8-559DB0D8C253}"/>
          </ac:spMkLst>
        </pc:spChg>
      </pc:sldChg>
      <pc:sldChg chg="modSp add mod">
        <pc:chgData name="Lauren Reed" userId="ef35d420-ee56-4442-b912-8e4b34900cbe" providerId="ADAL" clId="{3B731268-9158-42F4-93BA-2EBB06864DC0}" dt="2022-09-12T21:55:44.213" v="840" actId="20577"/>
        <pc:sldMkLst>
          <pc:docMk/>
          <pc:sldMk cId="2360067908" sldId="288"/>
        </pc:sldMkLst>
        <pc:spChg chg="mod">
          <ac:chgData name="Lauren Reed" userId="ef35d420-ee56-4442-b912-8e4b34900cbe" providerId="ADAL" clId="{3B731268-9158-42F4-93BA-2EBB06864DC0}" dt="2022-09-12T21:50:35.286" v="253"/>
          <ac:spMkLst>
            <pc:docMk/>
            <pc:sldMk cId="2360067908" sldId="288"/>
            <ac:spMk id="2" creationId="{050C9C7B-2688-C540-90D8-559DB0D8C253}"/>
          </ac:spMkLst>
        </pc:spChg>
        <pc:spChg chg="mod">
          <ac:chgData name="Lauren Reed" userId="ef35d420-ee56-4442-b912-8e4b34900cbe" providerId="ADAL" clId="{3B731268-9158-42F4-93BA-2EBB06864DC0}" dt="2022-09-12T21:55:44.213" v="840" actId="20577"/>
          <ac:spMkLst>
            <pc:docMk/>
            <pc:sldMk cId="2360067908" sldId="288"/>
            <ac:spMk id="3" creationId="{1FDBA656-CCA0-2043-A2E3-BA4FF66D88C0}"/>
          </ac:spMkLst>
        </pc:spChg>
      </pc:sldChg>
      <pc:sldChg chg="modSp mod">
        <pc:chgData name="Lauren Reed" userId="ef35d420-ee56-4442-b912-8e4b34900cbe" providerId="ADAL" clId="{3B731268-9158-42F4-93BA-2EBB06864DC0}" dt="2022-09-13T09:50:11.647" v="849" actId="20577"/>
        <pc:sldMkLst>
          <pc:docMk/>
          <pc:sldMk cId="1369746006" sldId="292"/>
        </pc:sldMkLst>
        <pc:graphicFrameChg chg="modGraphic">
          <ac:chgData name="Lauren Reed" userId="ef35d420-ee56-4442-b912-8e4b34900cbe" providerId="ADAL" clId="{3B731268-9158-42F4-93BA-2EBB06864DC0}" dt="2022-09-13T09:50:11.647" v="849" actId="20577"/>
          <ac:graphicFrameMkLst>
            <pc:docMk/>
            <pc:sldMk cId="1369746006" sldId="292"/>
            <ac:graphicFrameMk id="3" creationId="{067F357E-3CEC-1660-EF1B-CB0526989346}"/>
          </ac:graphicFrameMkLst>
        </pc:graphicFrameChg>
      </pc:sldChg>
      <pc:sldMasterChg chg="delSldLayout">
        <pc:chgData name="Lauren Reed" userId="ef35d420-ee56-4442-b912-8e4b34900cbe" providerId="ADAL" clId="{3B731268-9158-42F4-93BA-2EBB06864DC0}" dt="2022-09-12T21:47:27.410" v="226" actId="47"/>
        <pc:sldMasterMkLst>
          <pc:docMk/>
          <pc:sldMasterMk cId="3843692133" sldId="2147483898"/>
        </pc:sldMasterMkLst>
        <pc:sldLayoutChg chg="del">
          <pc:chgData name="Lauren Reed" userId="ef35d420-ee56-4442-b912-8e4b34900cbe" providerId="ADAL" clId="{3B731268-9158-42F4-93BA-2EBB06864DC0}" dt="2022-09-12T21:47:27.410" v="226" actId="47"/>
          <pc:sldLayoutMkLst>
            <pc:docMk/>
            <pc:sldMasterMk cId="3843692133" sldId="2147483898"/>
            <pc:sldLayoutMk cId="398510659" sldId="2147483919"/>
          </pc:sldLayoutMkLst>
        </pc:sldLayoutChg>
      </pc:sldMasterChg>
    </pc:docChg>
  </pc:docChgLst>
  <pc:docChgLst>
    <pc:chgData name="Christine Regan" userId="99b70146-dd24-457b-a248-80818ce0a989" providerId="ADAL" clId="{1BD98ECA-12EE-475A-9584-7DA97B5423F3}"/>
    <pc:docChg chg="undo custSel addSld delSld modSld">
      <pc:chgData name="Christine Regan" userId="99b70146-dd24-457b-a248-80818ce0a989" providerId="ADAL" clId="{1BD98ECA-12EE-475A-9584-7DA97B5423F3}" dt="2022-09-23T03:20:57.523" v="38" actId="680"/>
      <pc:docMkLst>
        <pc:docMk/>
      </pc:docMkLst>
      <pc:sldChg chg="addSp delSp modSp mod">
        <pc:chgData name="Christine Regan" userId="99b70146-dd24-457b-a248-80818ce0a989" providerId="ADAL" clId="{1BD98ECA-12EE-475A-9584-7DA97B5423F3}" dt="2022-09-23T03:19:06.819" v="29"/>
        <pc:sldMkLst>
          <pc:docMk/>
          <pc:sldMk cId="2652709156" sldId="267"/>
        </pc:sldMkLst>
        <pc:picChg chg="add del mod">
          <ac:chgData name="Christine Regan" userId="99b70146-dd24-457b-a248-80818ce0a989" providerId="ADAL" clId="{1BD98ECA-12EE-475A-9584-7DA97B5423F3}" dt="2022-09-23T03:16:47.118" v="11"/>
          <ac:picMkLst>
            <pc:docMk/>
            <pc:sldMk cId="2652709156" sldId="267"/>
            <ac:picMk id="6" creationId="{2334ACDA-C824-F08F-C1F8-D7F6CD9512E5}"/>
          </ac:picMkLst>
        </pc:picChg>
        <pc:picChg chg="add del mod">
          <ac:chgData name="Christine Regan" userId="99b70146-dd24-457b-a248-80818ce0a989" providerId="ADAL" clId="{1BD98ECA-12EE-475A-9584-7DA97B5423F3}" dt="2022-09-23T03:19:06.819" v="29"/>
          <ac:picMkLst>
            <pc:docMk/>
            <pc:sldMk cId="2652709156" sldId="267"/>
            <ac:picMk id="8" creationId="{F039B68C-1743-B2AB-9BE9-17DA823EEEB2}"/>
          </ac:picMkLst>
        </pc:picChg>
      </pc:sldChg>
      <pc:sldChg chg="addSp delSp modSp new del mod">
        <pc:chgData name="Christine Regan" userId="99b70146-dd24-457b-a248-80818ce0a989" providerId="ADAL" clId="{1BD98ECA-12EE-475A-9584-7DA97B5423F3}" dt="2022-09-23T03:20:57.523" v="38" actId="680"/>
        <pc:sldMkLst>
          <pc:docMk/>
          <pc:sldMk cId="1567213748" sldId="293"/>
        </pc:sldMkLst>
        <pc:picChg chg="add del mod">
          <ac:chgData name="Christine Regan" userId="99b70146-dd24-457b-a248-80818ce0a989" providerId="ADAL" clId="{1BD98ECA-12EE-475A-9584-7DA97B5423F3}" dt="2022-09-23T03:20:56.649" v="37"/>
          <ac:picMkLst>
            <pc:docMk/>
            <pc:sldMk cId="1567213748" sldId="293"/>
            <ac:picMk id="3" creationId="{85730085-10EB-D04F-A95C-A9899FD52EEC}"/>
          </ac:picMkLst>
        </pc:picChg>
      </pc:sldChg>
    </pc:docChg>
  </pc:docChgLst>
  <pc:docChgLst>
    <pc:chgData name="Christine Regan" userId="99b70146-dd24-457b-a248-80818ce0a989" providerId="ADAL" clId="{DC0BBEE6-D2C8-4F7D-88F2-579C6E961B56}"/>
    <pc:docChg chg="undo custSel addSld delSld">
      <pc:chgData name="Christine Regan" userId="99b70146-dd24-457b-a248-80818ce0a989" providerId="ADAL" clId="{DC0BBEE6-D2C8-4F7D-88F2-579C6E961B56}" dt="2022-09-23T03:24:19.300" v="1" actId="680"/>
      <pc:docMkLst>
        <pc:docMk/>
      </pc:docMkLst>
      <pc:sldChg chg="new del">
        <pc:chgData name="Christine Regan" userId="99b70146-dd24-457b-a248-80818ce0a989" providerId="ADAL" clId="{DC0BBEE6-D2C8-4F7D-88F2-579C6E961B56}" dt="2022-09-23T03:24:19.300" v="1" actId="680"/>
        <pc:sldMkLst>
          <pc:docMk/>
          <pc:sldMk cId="2538709987" sldId="293"/>
        </pc:sldMkLst>
      </pc:sldChg>
    </pc:docChg>
  </pc:docChgLst>
  <pc:docChgLst>
    <pc:chgData name="Christine Regan" userId="S::christine.regan@aiatsis.gov.au::99b70146-dd24-457b-a248-80818ce0a989" providerId="AD" clId="Web-{2AEA55DA-06D2-4A4B-897F-1E8DA0FA675B}"/>
    <pc:docChg chg="modSld">
      <pc:chgData name="Christine Regan" userId="S::christine.regan@aiatsis.gov.au::99b70146-dd24-457b-a248-80818ce0a989" providerId="AD" clId="Web-{2AEA55DA-06D2-4A4B-897F-1E8DA0FA675B}" dt="2022-09-12T04:26:25.642" v="11" actId="14100"/>
      <pc:docMkLst>
        <pc:docMk/>
      </pc:docMkLst>
      <pc:sldChg chg="modSp">
        <pc:chgData name="Christine Regan" userId="S::christine.regan@aiatsis.gov.au::99b70146-dd24-457b-a248-80818ce0a989" providerId="AD" clId="Web-{2AEA55DA-06D2-4A4B-897F-1E8DA0FA675B}" dt="2022-09-12T04:26:25.642" v="11" actId="14100"/>
        <pc:sldMkLst>
          <pc:docMk/>
          <pc:sldMk cId="3108797757" sldId="277"/>
        </pc:sldMkLst>
        <pc:spChg chg="mod">
          <ac:chgData name="Christine Regan" userId="S::christine.regan@aiatsis.gov.au::99b70146-dd24-457b-a248-80818ce0a989" providerId="AD" clId="Web-{2AEA55DA-06D2-4A4B-897F-1E8DA0FA675B}" dt="2022-09-12T04:26:25.642" v="11" actId="14100"/>
          <ac:spMkLst>
            <pc:docMk/>
            <pc:sldMk cId="3108797757" sldId="277"/>
            <ac:spMk id="2" creationId="{00000000-0000-0000-0000-000000000000}"/>
          </ac:spMkLst>
        </pc:spChg>
        <pc:spChg chg="mod">
          <ac:chgData name="Christine Regan" userId="S::christine.regan@aiatsis.gov.au::99b70146-dd24-457b-a248-80818ce0a989" providerId="AD" clId="Web-{2AEA55DA-06D2-4A4B-897F-1E8DA0FA675B}" dt="2022-09-12T04:25:28.045" v="0" actId="20577"/>
          <ac:spMkLst>
            <pc:docMk/>
            <pc:sldMk cId="3108797757" sldId="277"/>
            <ac:spMk id="4" creationId="{00000000-0000-0000-0000-000000000000}"/>
          </ac:spMkLst>
        </pc:spChg>
        <pc:spChg chg="mod">
          <ac:chgData name="Christine Regan" userId="S::christine.regan@aiatsis.gov.au::99b70146-dd24-457b-a248-80818ce0a989" providerId="AD" clId="Web-{2AEA55DA-06D2-4A4B-897F-1E8DA0FA675B}" dt="2022-09-12T04:25:45.874" v="1" actId="20577"/>
          <ac:spMkLst>
            <pc:docMk/>
            <pc:sldMk cId="3108797757" sldId="277"/>
            <ac:spMk id="6" creationId="{00000000-0000-0000-0000-000000000000}"/>
          </ac:spMkLst>
        </pc:spChg>
      </pc:sldChg>
    </pc:docChg>
  </pc:docChgLst>
  <pc:docChgLst>
    <pc:chgData name="Christine Regan" userId="99b70146-dd24-457b-a248-80818ce0a989" providerId="ADAL" clId="{2A44CED0-5B97-400B-BCAD-12FABBDB52A1}"/>
    <pc:docChg chg="modSld">
      <pc:chgData name="Christine Regan" userId="99b70146-dd24-457b-a248-80818ce0a989" providerId="ADAL" clId="{2A44CED0-5B97-400B-BCAD-12FABBDB52A1}" dt="2022-09-08T06:30:04.290" v="22" actId="14100"/>
      <pc:docMkLst>
        <pc:docMk/>
      </pc:docMkLst>
      <pc:sldChg chg="modSp mod">
        <pc:chgData name="Christine Regan" userId="99b70146-dd24-457b-a248-80818ce0a989" providerId="ADAL" clId="{2A44CED0-5B97-400B-BCAD-12FABBDB52A1}" dt="2022-09-08T06:30:04.290" v="22" actId="14100"/>
        <pc:sldMkLst>
          <pc:docMk/>
          <pc:sldMk cId="3288630774" sldId="263"/>
        </pc:sldMkLst>
        <pc:graphicFrameChg chg="mod">
          <ac:chgData name="Christine Regan" userId="99b70146-dd24-457b-a248-80818ce0a989" providerId="ADAL" clId="{2A44CED0-5B97-400B-BCAD-12FABBDB52A1}" dt="2022-09-08T06:30:04.290" v="22" actId="14100"/>
          <ac:graphicFrameMkLst>
            <pc:docMk/>
            <pc:sldMk cId="3288630774" sldId="263"/>
            <ac:graphicFrameMk id="11" creationId="{B276A25D-2FDE-3069-EEA5-54F22787D5BE}"/>
          </ac:graphicFrameMkLst>
        </pc:graphicFrameChg>
      </pc:sldChg>
    </pc:docChg>
  </pc:docChgLst>
  <pc:docChgLst>
    <pc:chgData name="Lauren Reed" userId="ef35d420-ee56-4442-b912-8e4b34900cbe" providerId="ADAL" clId="{9C8D757D-F830-4596-B0AB-36C1E7425DE9}"/>
    <pc:docChg chg="undo custSel modSld">
      <pc:chgData name="Lauren Reed" userId="ef35d420-ee56-4442-b912-8e4b34900cbe" providerId="ADAL" clId="{9C8D757D-F830-4596-B0AB-36C1E7425DE9}" dt="2022-09-09T07:34:21.056" v="95" actId="14100"/>
      <pc:docMkLst>
        <pc:docMk/>
      </pc:docMkLst>
      <pc:sldChg chg="addCm">
        <pc:chgData name="Lauren Reed" userId="ef35d420-ee56-4442-b912-8e4b34900cbe" providerId="ADAL" clId="{9C8D757D-F830-4596-B0AB-36C1E7425DE9}" dt="2022-09-09T02:14:31.574" v="17"/>
        <pc:sldMkLst>
          <pc:docMk/>
          <pc:sldMk cId="142588921" sldId="256"/>
        </pc:sldMkLst>
      </pc:sldChg>
      <pc:sldChg chg="delSp mod modClrScheme addCm chgLayout">
        <pc:chgData name="Lauren Reed" userId="ef35d420-ee56-4442-b912-8e4b34900cbe" providerId="ADAL" clId="{9C8D757D-F830-4596-B0AB-36C1E7425DE9}" dt="2022-09-09T02:09:43.667" v="16"/>
        <pc:sldMkLst>
          <pc:docMk/>
          <pc:sldMk cId="1957924437" sldId="258"/>
        </pc:sldMkLst>
        <pc:picChg chg="del">
          <ac:chgData name="Lauren Reed" userId="ef35d420-ee56-4442-b912-8e4b34900cbe" providerId="ADAL" clId="{9C8D757D-F830-4596-B0AB-36C1E7425DE9}" dt="2022-09-09T01:57:37.449" v="4" actId="478"/>
          <ac:picMkLst>
            <pc:docMk/>
            <pc:sldMk cId="1957924437" sldId="258"/>
            <ac:picMk id="4" creationId="{CD1D134A-B618-6D46-8E8D-4116D97EB30A}"/>
          </ac:picMkLst>
        </pc:picChg>
      </pc:sldChg>
      <pc:sldChg chg="addCm">
        <pc:chgData name="Lauren Reed" userId="ef35d420-ee56-4442-b912-8e4b34900cbe" providerId="ADAL" clId="{9C8D757D-F830-4596-B0AB-36C1E7425DE9}" dt="2022-09-09T02:31:46.137" v="93"/>
        <pc:sldMkLst>
          <pc:docMk/>
          <pc:sldMk cId="3288630774" sldId="263"/>
        </pc:sldMkLst>
      </pc:sldChg>
      <pc:sldChg chg="modSp mod addCm modCm">
        <pc:chgData name="Lauren Reed" userId="ef35d420-ee56-4442-b912-8e4b34900cbe" providerId="ADAL" clId="{9C8D757D-F830-4596-B0AB-36C1E7425DE9}" dt="2022-09-09T07:34:21.056" v="95" actId="14100"/>
        <pc:sldMkLst>
          <pc:docMk/>
          <pc:sldMk cId="2652709156" sldId="267"/>
        </pc:sldMkLst>
        <pc:picChg chg="mod">
          <ac:chgData name="Lauren Reed" userId="ef35d420-ee56-4442-b912-8e4b34900cbe" providerId="ADAL" clId="{9C8D757D-F830-4596-B0AB-36C1E7425DE9}" dt="2022-09-09T07:34:21.056" v="95" actId="14100"/>
          <ac:picMkLst>
            <pc:docMk/>
            <pc:sldMk cId="2652709156" sldId="267"/>
            <ac:picMk id="5" creationId="{1294F74C-A3DB-08B7-FF2E-FE53F1153903}"/>
          </ac:picMkLst>
        </pc:picChg>
      </pc:sldChg>
      <pc:sldChg chg="addCm">
        <pc:chgData name="Lauren Reed" userId="ef35d420-ee56-4442-b912-8e4b34900cbe" providerId="ADAL" clId="{9C8D757D-F830-4596-B0AB-36C1E7425DE9}" dt="2022-09-09T02:17:37.623" v="19"/>
        <pc:sldMkLst>
          <pc:docMk/>
          <pc:sldMk cId="1015420207" sldId="268"/>
        </pc:sldMkLst>
      </pc:sldChg>
      <pc:sldChg chg="addCm modCm">
        <pc:chgData name="Lauren Reed" userId="ef35d420-ee56-4442-b912-8e4b34900cbe" providerId="ADAL" clId="{9C8D757D-F830-4596-B0AB-36C1E7425DE9}" dt="2022-09-09T02:29:43.704" v="91"/>
        <pc:sldMkLst>
          <pc:docMk/>
          <pc:sldMk cId="3891345532" sldId="269"/>
        </pc:sldMkLst>
      </pc:sldChg>
      <pc:sldChg chg="modSp mod">
        <pc:chgData name="Lauren Reed" userId="ef35d420-ee56-4442-b912-8e4b34900cbe" providerId="ADAL" clId="{9C8D757D-F830-4596-B0AB-36C1E7425DE9}" dt="2022-09-09T02:06:39.887" v="13" actId="20577"/>
        <pc:sldMkLst>
          <pc:docMk/>
          <pc:sldMk cId="3959630096" sldId="270"/>
        </pc:sldMkLst>
        <pc:spChg chg="mod">
          <ac:chgData name="Lauren Reed" userId="ef35d420-ee56-4442-b912-8e4b34900cbe" providerId="ADAL" clId="{9C8D757D-F830-4596-B0AB-36C1E7425DE9}" dt="2022-09-09T02:06:39.887" v="13" actId="20577"/>
          <ac:spMkLst>
            <pc:docMk/>
            <pc:sldMk cId="3959630096" sldId="270"/>
            <ac:spMk id="10" creationId="{3A259F38-4D70-4A0D-9443-01A76A29898A}"/>
          </ac:spMkLst>
        </pc:spChg>
      </pc:sldChg>
      <pc:sldChg chg="modSp mod addCm modCm">
        <pc:chgData name="Lauren Reed" userId="ef35d420-ee56-4442-b912-8e4b34900cbe" providerId="ADAL" clId="{9C8D757D-F830-4596-B0AB-36C1E7425DE9}" dt="2022-09-09T02:23:52.428" v="84" actId="20577"/>
        <pc:sldMkLst>
          <pc:docMk/>
          <pc:sldMk cId="2800329222" sldId="275"/>
        </pc:sldMkLst>
        <pc:graphicFrameChg chg="modGraphic">
          <ac:chgData name="Lauren Reed" userId="ef35d420-ee56-4442-b912-8e4b34900cbe" providerId="ADAL" clId="{9C8D757D-F830-4596-B0AB-36C1E7425DE9}" dt="2022-09-09T02:23:52.428" v="84" actId="20577"/>
          <ac:graphicFrameMkLst>
            <pc:docMk/>
            <pc:sldMk cId="2800329222" sldId="275"/>
            <ac:graphicFrameMk id="2" creationId="{C81A233F-3107-87BD-96EE-0D37C5513682}"/>
          </ac:graphicFrameMkLst>
        </pc:graphicFrameChg>
      </pc:sldChg>
      <pc:sldChg chg="modSp mod modClrScheme addCm chgLayout">
        <pc:chgData name="Lauren Reed" userId="ef35d420-ee56-4442-b912-8e4b34900cbe" providerId="ADAL" clId="{9C8D757D-F830-4596-B0AB-36C1E7425DE9}" dt="2022-09-09T02:18:32.408" v="20"/>
        <pc:sldMkLst>
          <pc:docMk/>
          <pc:sldMk cId="3416585023" sldId="276"/>
        </pc:sldMkLst>
        <pc:spChg chg="mod ord">
          <ac:chgData name="Lauren Reed" userId="ef35d420-ee56-4442-b912-8e4b34900cbe" providerId="ADAL" clId="{9C8D757D-F830-4596-B0AB-36C1E7425DE9}" dt="2022-09-09T02:03:50.408" v="11" actId="700"/>
          <ac:spMkLst>
            <pc:docMk/>
            <pc:sldMk cId="3416585023" sldId="276"/>
            <ac:spMk id="4" creationId="{4356EF53-62B0-AF6D-C753-92D01114B4E6}"/>
          </ac:spMkLst>
        </pc:spChg>
        <pc:graphicFrameChg chg="mod ord">
          <ac:chgData name="Lauren Reed" userId="ef35d420-ee56-4442-b912-8e4b34900cbe" providerId="ADAL" clId="{9C8D757D-F830-4596-B0AB-36C1E7425DE9}" dt="2022-09-09T02:03:50.408" v="11" actId="700"/>
          <ac:graphicFrameMkLst>
            <pc:docMk/>
            <pc:sldMk cId="3416585023" sldId="276"/>
            <ac:graphicFrameMk id="5" creationId="{DD81D7D3-7D05-8AAD-7903-E28435056DBF}"/>
          </ac:graphicFrameMkLst>
        </pc:graphicFrameChg>
      </pc:sldChg>
      <pc:sldChg chg="modSp mod">
        <pc:chgData name="Lauren Reed" userId="ef35d420-ee56-4442-b912-8e4b34900cbe" providerId="ADAL" clId="{9C8D757D-F830-4596-B0AB-36C1E7425DE9}" dt="2022-09-09T01:57:12.964" v="2" actId="20577"/>
        <pc:sldMkLst>
          <pc:docMk/>
          <pc:sldMk cId="3108797757" sldId="277"/>
        </pc:sldMkLst>
        <pc:spChg chg="mod">
          <ac:chgData name="Lauren Reed" userId="ef35d420-ee56-4442-b912-8e4b34900cbe" providerId="ADAL" clId="{9C8D757D-F830-4596-B0AB-36C1E7425DE9}" dt="2022-09-09T01:57:12.964" v="2" actId="20577"/>
          <ac:spMkLst>
            <pc:docMk/>
            <pc:sldMk cId="3108797757" sldId="277"/>
            <ac:spMk id="2" creationId="{00000000-0000-0000-0000-000000000000}"/>
          </ac:spMkLst>
        </pc:spChg>
      </pc:sldChg>
      <pc:sldChg chg="modSp mod modClrScheme addCm chgLayout">
        <pc:chgData name="Lauren Reed" userId="ef35d420-ee56-4442-b912-8e4b34900cbe" providerId="ADAL" clId="{9C8D757D-F830-4596-B0AB-36C1E7425DE9}" dt="2022-09-09T02:30:55.661" v="92"/>
        <pc:sldMkLst>
          <pc:docMk/>
          <pc:sldMk cId="2744571005" sldId="281"/>
        </pc:sldMkLst>
        <pc:spChg chg="mod ord">
          <ac:chgData name="Lauren Reed" userId="ef35d420-ee56-4442-b912-8e4b34900cbe" providerId="ADAL" clId="{9C8D757D-F830-4596-B0AB-36C1E7425DE9}" dt="2022-09-09T02:03:18.634" v="8" actId="700"/>
          <ac:spMkLst>
            <pc:docMk/>
            <pc:sldMk cId="2744571005" sldId="281"/>
            <ac:spMk id="2" creationId="{0898B4D3-5DC5-8A2E-C4CC-F3811532419C}"/>
          </ac:spMkLst>
        </pc:spChg>
        <pc:spChg chg="mod ord">
          <ac:chgData name="Lauren Reed" userId="ef35d420-ee56-4442-b912-8e4b34900cbe" providerId="ADAL" clId="{9C8D757D-F830-4596-B0AB-36C1E7425DE9}" dt="2022-09-09T02:03:18.634" v="8" actId="700"/>
          <ac:spMkLst>
            <pc:docMk/>
            <pc:sldMk cId="2744571005" sldId="281"/>
            <ac:spMk id="3" creationId="{BBCB24F4-8BC4-1739-DEDB-29B65D942588}"/>
          </ac:spMkLst>
        </pc:spChg>
        <pc:spChg chg="mod ord">
          <ac:chgData name="Lauren Reed" userId="ef35d420-ee56-4442-b912-8e4b34900cbe" providerId="ADAL" clId="{9C8D757D-F830-4596-B0AB-36C1E7425DE9}" dt="2022-09-09T02:03:18.634" v="8" actId="700"/>
          <ac:spMkLst>
            <pc:docMk/>
            <pc:sldMk cId="2744571005" sldId="281"/>
            <ac:spMk id="4" creationId="{C0F5281E-665E-7244-1644-1BEDEE67125B}"/>
          </ac:spMkLst>
        </pc:spChg>
        <pc:spChg chg="mod ord">
          <ac:chgData name="Lauren Reed" userId="ef35d420-ee56-4442-b912-8e4b34900cbe" providerId="ADAL" clId="{9C8D757D-F830-4596-B0AB-36C1E7425DE9}" dt="2022-09-09T02:03:18.634" v="8" actId="700"/>
          <ac:spMkLst>
            <pc:docMk/>
            <pc:sldMk cId="2744571005" sldId="281"/>
            <ac:spMk id="5" creationId="{7673F665-D02F-FA5A-EFD7-333639304546}"/>
          </ac:spMkLst>
        </pc:spChg>
        <pc:spChg chg="mod ord">
          <ac:chgData name="Lauren Reed" userId="ef35d420-ee56-4442-b912-8e4b34900cbe" providerId="ADAL" clId="{9C8D757D-F830-4596-B0AB-36C1E7425DE9}" dt="2022-09-09T02:03:18.634" v="8" actId="700"/>
          <ac:spMkLst>
            <pc:docMk/>
            <pc:sldMk cId="2744571005" sldId="281"/>
            <ac:spMk id="6" creationId="{79264112-1344-CAC6-08B0-70E0B5A17CAF}"/>
          </ac:spMkLst>
        </pc:spChg>
      </pc:sldChg>
    </pc:docChg>
  </pc:docChgLst>
  <pc:docChgLst>
    <pc:chgData name="Christine Regan" userId="S::christine.regan@aiatsis.gov.au::99b70146-dd24-457b-a248-80818ce0a989" providerId="AD" clId="Web-{167E49DC-2DCC-4DF5-825B-8894BADB785F}"/>
    <pc:docChg chg="modSld">
      <pc:chgData name="Christine Regan" userId="S::christine.regan@aiatsis.gov.au::99b70146-dd24-457b-a248-80818ce0a989" providerId="AD" clId="Web-{167E49DC-2DCC-4DF5-825B-8894BADB785F}" dt="2022-09-12T04:51:50.690" v="14"/>
      <pc:docMkLst>
        <pc:docMk/>
      </pc:docMkLst>
      <pc:sldChg chg="modSp">
        <pc:chgData name="Christine Regan" userId="S::christine.regan@aiatsis.gov.au::99b70146-dd24-457b-a248-80818ce0a989" providerId="AD" clId="Web-{167E49DC-2DCC-4DF5-825B-8894BADB785F}" dt="2022-09-12T04:51:50.690" v="14"/>
        <pc:sldMkLst>
          <pc:docMk/>
          <pc:sldMk cId="1015420207" sldId="268"/>
        </pc:sldMkLst>
        <pc:graphicFrameChg chg="mod modGraphic">
          <ac:chgData name="Christine Regan" userId="S::christine.regan@aiatsis.gov.au::99b70146-dd24-457b-a248-80818ce0a989" providerId="AD" clId="Web-{167E49DC-2DCC-4DF5-825B-8894BADB785F}" dt="2022-09-12T04:51:50.690" v="14"/>
          <ac:graphicFrameMkLst>
            <pc:docMk/>
            <pc:sldMk cId="1015420207" sldId="268"/>
            <ac:graphicFrameMk id="4" creationId="{7CC1098E-DAAF-26D0-3EB4-7D0B1B3CEAD8}"/>
          </ac:graphicFrameMkLst>
        </pc:graphicFrameChg>
      </pc:sldChg>
    </pc:docChg>
  </pc:docChgLst>
  <pc:docChgLst>
    <pc:chgData name="Christine Regan" userId="S::christine.regan@aiatsis.gov.au::99b70146-dd24-457b-a248-80818ce0a989" providerId="AD" clId="Web-{D49BDBAC-43AE-4CB5-ACFB-734E3DBDE265}"/>
    <pc:docChg chg="modSld">
      <pc:chgData name="Christine Regan" userId="S::christine.regan@aiatsis.gov.au::99b70146-dd24-457b-a248-80818ce0a989" providerId="AD" clId="Web-{D49BDBAC-43AE-4CB5-ACFB-734E3DBDE265}" dt="2022-09-09T03:06:25.271" v="1"/>
      <pc:docMkLst>
        <pc:docMk/>
      </pc:docMkLst>
      <pc:sldChg chg="addSp delSp modSp">
        <pc:chgData name="Christine Regan" userId="S::christine.regan@aiatsis.gov.au::99b70146-dd24-457b-a248-80818ce0a989" providerId="AD" clId="Web-{D49BDBAC-43AE-4CB5-ACFB-734E3DBDE265}" dt="2022-09-09T03:06:25.271" v="1"/>
        <pc:sldMkLst>
          <pc:docMk/>
          <pc:sldMk cId="2652709156" sldId="267"/>
        </pc:sldMkLst>
        <pc:picChg chg="del">
          <ac:chgData name="Christine Regan" userId="S::christine.regan@aiatsis.gov.au::99b70146-dd24-457b-a248-80818ce0a989" providerId="AD" clId="Web-{D49BDBAC-43AE-4CB5-ACFB-734E3DBDE265}" dt="2022-09-09T03:06:22.192" v="0"/>
          <ac:picMkLst>
            <pc:docMk/>
            <pc:sldMk cId="2652709156" sldId="267"/>
            <ac:picMk id="4" creationId="{6F7B31D7-52C8-71A8-4252-108956806DB8}"/>
          </ac:picMkLst>
        </pc:picChg>
        <pc:picChg chg="add mod">
          <ac:chgData name="Christine Regan" userId="S::christine.regan@aiatsis.gov.au::99b70146-dd24-457b-a248-80818ce0a989" providerId="AD" clId="Web-{D49BDBAC-43AE-4CB5-ACFB-734E3DBDE265}" dt="2022-09-09T03:06:25.271" v="1"/>
          <ac:picMkLst>
            <pc:docMk/>
            <pc:sldMk cId="2652709156" sldId="267"/>
            <ac:picMk id="5" creationId="{1294F74C-A3DB-08B7-FF2E-FE53F1153903}"/>
          </ac:picMkLst>
        </pc:picChg>
      </pc:sldChg>
    </pc:docChg>
  </pc:docChgLst>
  <pc:docChgLst>
    <pc:chgData name="Christine Regan" userId="99b70146-dd24-457b-a248-80818ce0a989" providerId="ADAL" clId="{D7688BE8-03F5-4F82-A1FC-E8A91C2DF283}"/>
    <pc:docChg chg="undo custSel addSld modSld">
      <pc:chgData name="Christine Regan" userId="99b70146-dd24-457b-a248-80818ce0a989" providerId="ADAL" clId="{D7688BE8-03F5-4F82-A1FC-E8A91C2DF283}" dt="2022-09-09T08:02:36.705" v="31" actId="14734"/>
      <pc:docMkLst>
        <pc:docMk/>
      </pc:docMkLst>
      <pc:sldChg chg="modSp mod modCm">
        <pc:chgData name="Christine Regan" userId="99b70146-dd24-457b-a248-80818ce0a989" providerId="ADAL" clId="{D7688BE8-03F5-4F82-A1FC-E8A91C2DF283}" dt="2022-09-09T08:00:33.742" v="22" actId="255"/>
        <pc:sldMkLst>
          <pc:docMk/>
          <pc:sldMk cId="1957924437" sldId="258"/>
        </pc:sldMkLst>
        <pc:spChg chg="mod">
          <ac:chgData name="Christine Regan" userId="99b70146-dd24-457b-a248-80818ce0a989" providerId="ADAL" clId="{D7688BE8-03F5-4F82-A1FC-E8A91C2DF283}" dt="2022-09-09T08:00:33.742" v="22" actId="255"/>
          <ac:spMkLst>
            <pc:docMk/>
            <pc:sldMk cId="1957924437" sldId="258"/>
            <ac:spMk id="2" creationId="{54277B04-F795-0146-82A3-2936F20DAF2B}"/>
          </ac:spMkLst>
        </pc:spChg>
        <pc:spChg chg="mod">
          <ac:chgData name="Christine Regan" userId="99b70146-dd24-457b-a248-80818ce0a989" providerId="ADAL" clId="{D7688BE8-03F5-4F82-A1FC-E8A91C2DF283}" dt="2022-09-09T08:00:23.339" v="21" actId="255"/>
          <ac:spMkLst>
            <pc:docMk/>
            <pc:sldMk cId="1957924437" sldId="258"/>
            <ac:spMk id="3" creationId="{A4DD0DA1-2BA0-F740-80B9-BF4A6CAC8DDB}"/>
          </ac:spMkLst>
        </pc:spChg>
      </pc:sldChg>
      <pc:sldChg chg="modSp mod">
        <pc:chgData name="Christine Regan" userId="99b70146-dd24-457b-a248-80818ce0a989" providerId="ADAL" clId="{D7688BE8-03F5-4F82-A1FC-E8A91C2DF283}" dt="2022-09-09T08:02:36.705" v="31" actId="14734"/>
        <pc:sldMkLst>
          <pc:docMk/>
          <pc:sldMk cId="2800329222" sldId="275"/>
        </pc:sldMkLst>
        <pc:graphicFrameChg chg="modGraphic">
          <ac:chgData name="Christine Regan" userId="99b70146-dd24-457b-a248-80818ce0a989" providerId="ADAL" clId="{D7688BE8-03F5-4F82-A1FC-E8A91C2DF283}" dt="2022-09-09T08:02:36.705" v="31" actId="14734"/>
          <ac:graphicFrameMkLst>
            <pc:docMk/>
            <pc:sldMk cId="2800329222" sldId="275"/>
            <ac:graphicFrameMk id="2" creationId="{C81A233F-3107-87BD-96EE-0D37C5513682}"/>
          </ac:graphicFrameMkLst>
        </pc:graphicFrameChg>
      </pc:sldChg>
      <pc:sldChg chg="addSp modSp add mod">
        <pc:chgData name="Christine Regan" userId="99b70146-dd24-457b-a248-80818ce0a989" providerId="ADAL" clId="{D7688BE8-03F5-4F82-A1FC-E8A91C2DF283}" dt="2022-09-09T08:02:28.906" v="29" actId="255"/>
        <pc:sldMkLst>
          <pc:docMk/>
          <pc:sldMk cId="3088733117" sldId="283"/>
        </pc:sldMkLst>
        <pc:spChg chg="add mod">
          <ac:chgData name="Christine Regan" userId="99b70146-dd24-457b-a248-80818ce0a989" providerId="ADAL" clId="{D7688BE8-03F5-4F82-A1FC-E8A91C2DF283}" dt="2022-09-09T08:02:28.906" v="29" actId="255"/>
          <ac:spMkLst>
            <pc:docMk/>
            <pc:sldMk cId="3088733117" sldId="283"/>
            <ac:spMk id="3" creationId="{1BDC4EA3-13DF-771D-A55D-4D53A16BD359}"/>
          </ac:spMkLst>
        </pc:spChg>
      </pc:sldChg>
      <pc:sldMasterChg chg="addSldLayout">
        <pc:chgData name="Christine Regan" userId="99b70146-dd24-457b-a248-80818ce0a989" providerId="ADAL" clId="{D7688BE8-03F5-4F82-A1FC-E8A91C2DF283}" dt="2022-09-09T08:01:31.158" v="23" actId="27028"/>
        <pc:sldMasterMkLst>
          <pc:docMk/>
          <pc:sldMasterMk cId="367669265" sldId="2147483650"/>
        </pc:sldMasterMkLst>
        <pc:sldLayoutChg chg="add">
          <pc:chgData name="Christine Regan" userId="99b70146-dd24-457b-a248-80818ce0a989" providerId="ADAL" clId="{D7688BE8-03F5-4F82-A1FC-E8A91C2DF283}" dt="2022-09-09T08:01:31.158" v="23" actId="27028"/>
          <pc:sldLayoutMkLst>
            <pc:docMk/>
            <pc:sldMasterMk cId="367669265" sldId="2147483650"/>
            <pc:sldLayoutMk cId="1175713154" sldId="2147483918"/>
          </pc:sldLayoutMkLst>
        </pc:sldLayoutChg>
      </pc:sldMasterChg>
    </pc:docChg>
  </pc:docChgLst>
  <pc:docChgLst>
    <pc:chgData name="Christine Regan" userId="S::christine.regan@aiatsis.gov.au::99b70146-dd24-457b-a248-80818ce0a989" providerId="AD" clId="Web-{B107219C-B3D7-4FB9-AF71-DEF905AA1897}"/>
    <pc:docChg chg="addSld delSld modSld">
      <pc:chgData name="Christine Regan" userId="S::christine.regan@aiatsis.gov.au::99b70146-dd24-457b-a248-80818ce0a989" providerId="AD" clId="Web-{B107219C-B3D7-4FB9-AF71-DEF905AA1897}" dt="2022-09-09T02:57:43.563" v="9"/>
      <pc:docMkLst>
        <pc:docMk/>
      </pc:docMkLst>
      <pc:sldChg chg="modSp del modCm">
        <pc:chgData name="Christine Regan" userId="S::christine.regan@aiatsis.gov.au::99b70146-dd24-457b-a248-80818ce0a989" providerId="AD" clId="Web-{B107219C-B3D7-4FB9-AF71-DEF905AA1897}" dt="2022-09-09T02:55:20.215" v="3"/>
        <pc:sldMkLst>
          <pc:docMk/>
          <pc:sldMk cId="142588921" sldId="256"/>
        </pc:sldMkLst>
        <pc:spChg chg="mod">
          <ac:chgData name="Christine Regan" userId="S::christine.regan@aiatsis.gov.au::99b70146-dd24-457b-a248-80818ce0a989" providerId="AD" clId="Web-{B107219C-B3D7-4FB9-AF71-DEF905AA1897}" dt="2022-09-09T02:55:13.199" v="2" actId="20577"/>
          <ac:spMkLst>
            <pc:docMk/>
            <pc:sldMk cId="142588921" sldId="256"/>
            <ac:spMk id="4" creationId="{00000000-0000-0000-0000-000000000000}"/>
          </ac:spMkLst>
        </pc:spChg>
      </pc:sldChg>
      <pc:sldChg chg="new del">
        <pc:chgData name="Christine Regan" userId="S::christine.regan@aiatsis.gov.au::99b70146-dd24-457b-a248-80818ce0a989" providerId="AD" clId="Web-{B107219C-B3D7-4FB9-AF71-DEF905AA1897}" dt="2022-09-09T02:55:56.169" v="7"/>
        <pc:sldMkLst>
          <pc:docMk/>
          <pc:sldMk cId="594883778" sldId="282"/>
        </pc:sldMkLst>
      </pc:sldChg>
      <pc:sldChg chg="new del">
        <pc:chgData name="Christine Regan" userId="S::christine.regan@aiatsis.gov.au::99b70146-dd24-457b-a248-80818ce0a989" providerId="AD" clId="Web-{B107219C-B3D7-4FB9-AF71-DEF905AA1897}" dt="2022-09-09T02:57:43.563" v="9"/>
        <pc:sldMkLst>
          <pc:docMk/>
          <pc:sldMk cId="1910728501" sldId="282"/>
        </pc:sldMkLst>
      </pc:sldChg>
      <pc:sldChg chg="add del replId">
        <pc:chgData name="Christine Regan" userId="S::christine.regan@aiatsis.gov.au::99b70146-dd24-457b-a248-80818ce0a989" providerId="AD" clId="Web-{B107219C-B3D7-4FB9-AF71-DEF905AA1897}" dt="2022-09-09T02:55:55.372" v="6"/>
        <pc:sldMkLst>
          <pc:docMk/>
          <pc:sldMk cId="3848861244" sldId="283"/>
        </pc:sldMkLst>
      </pc:sldChg>
    </pc:docChg>
  </pc:docChgLst>
  <pc:docChgLst>
    <pc:chgData name="Christine Regan" userId="S::christine.regan@aiatsis.gov.au::99b70146-dd24-457b-a248-80818ce0a989" providerId="AD" clId="Web-{51C7905E-B756-4BBE-B4BD-23563BCB2E04}"/>
    <pc:docChg chg="mod modSld">
      <pc:chgData name="Christine Regan" userId="S::christine.regan@aiatsis.gov.au::99b70146-dd24-457b-a248-80818ce0a989" providerId="AD" clId="Web-{51C7905E-B756-4BBE-B4BD-23563BCB2E04}" dt="2022-09-12T03:07:58.401" v="203"/>
      <pc:docMkLst>
        <pc:docMk/>
      </pc:docMkLst>
      <pc:sldChg chg="modSp delCm modCm">
        <pc:chgData name="Christine Regan" userId="S::christine.regan@aiatsis.gov.au::99b70146-dd24-457b-a248-80818ce0a989" providerId="AD" clId="Web-{51C7905E-B756-4BBE-B4BD-23563BCB2E04}" dt="2022-09-12T03:01:29.722" v="164"/>
        <pc:sldMkLst>
          <pc:docMk/>
          <pc:sldMk cId="1015420207" sldId="268"/>
        </pc:sldMkLst>
        <pc:spChg chg="mod">
          <ac:chgData name="Christine Regan" userId="S::christine.regan@aiatsis.gov.au::99b70146-dd24-457b-a248-80818ce0a989" providerId="AD" clId="Web-{51C7905E-B756-4BBE-B4BD-23563BCB2E04}" dt="2022-09-12T03:01:05.847" v="161" actId="14100"/>
          <ac:spMkLst>
            <pc:docMk/>
            <pc:sldMk cId="1015420207" sldId="268"/>
            <ac:spMk id="2" creationId="{050C9C7B-2688-C540-90D8-559DB0D8C253}"/>
          </ac:spMkLst>
        </pc:spChg>
        <pc:graphicFrameChg chg="mod modGraphic">
          <ac:chgData name="Christine Regan" userId="S::christine.regan@aiatsis.gov.au::99b70146-dd24-457b-a248-80818ce0a989" providerId="AD" clId="Web-{51C7905E-B756-4BBE-B4BD-23563BCB2E04}" dt="2022-09-12T03:01:13.784" v="162"/>
          <ac:graphicFrameMkLst>
            <pc:docMk/>
            <pc:sldMk cId="1015420207" sldId="268"/>
            <ac:graphicFrameMk id="4" creationId="{7CC1098E-DAAF-26D0-3EB4-7D0B1B3CEAD8}"/>
          </ac:graphicFrameMkLst>
        </pc:graphicFrameChg>
      </pc:sldChg>
      <pc:sldChg chg="modSp">
        <pc:chgData name="Christine Regan" userId="S::christine.regan@aiatsis.gov.au::99b70146-dd24-457b-a248-80818ce0a989" providerId="AD" clId="Web-{51C7905E-B756-4BBE-B4BD-23563BCB2E04}" dt="2022-09-12T02:56:54.780" v="2" actId="20577"/>
        <pc:sldMkLst>
          <pc:docMk/>
          <pc:sldMk cId="3959630096" sldId="270"/>
        </pc:sldMkLst>
        <pc:spChg chg="mod">
          <ac:chgData name="Christine Regan" userId="S::christine.regan@aiatsis.gov.au::99b70146-dd24-457b-a248-80818ce0a989" providerId="AD" clId="Web-{51C7905E-B756-4BBE-B4BD-23563BCB2E04}" dt="2022-09-12T02:56:54.780" v="2" actId="20577"/>
          <ac:spMkLst>
            <pc:docMk/>
            <pc:sldMk cId="3959630096" sldId="270"/>
            <ac:spMk id="2" creationId="{3F9C56D4-6CF0-DF4A-893F-220E9F26062B}"/>
          </ac:spMkLst>
        </pc:spChg>
      </pc:sldChg>
      <pc:sldChg chg="modSp modCm">
        <pc:chgData name="Christine Regan" userId="S::christine.regan@aiatsis.gov.au::99b70146-dd24-457b-a248-80818ce0a989" providerId="AD" clId="Web-{51C7905E-B756-4BBE-B4BD-23563BCB2E04}" dt="2022-09-12T03:07:58.401" v="203"/>
        <pc:sldMkLst>
          <pc:docMk/>
          <pc:sldMk cId="2800329222" sldId="275"/>
        </pc:sldMkLst>
        <pc:graphicFrameChg chg="mod modGraphic">
          <ac:chgData name="Christine Regan" userId="S::christine.regan@aiatsis.gov.au::99b70146-dd24-457b-a248-80818ce0a989" providerId="AD" clId="Web-{51C7905E-B756-4BBE-B4BD-23563BCB2E04}" dt="2022-09-12T03:07:58.401" v="203"/>
          <ac:graphicFrameMkLst>
            <pc:docMk/>
            <pc:sldMk cId="2800329222" sldId="275"/>
            <ac:graphicFrameMk id="2" creationId="{C81A233F-3107-87BD-96EE-0D37C5513682}"/>
          </ac:graphicFrameMkLst>
        </pc:graphicFrameChg>
      </pc:sldChg>
      <pc:sldChg chg="modSp modCm">
        <pc:chgData name="Christine Regan" userId="S::christine.regan@aiatsis.gov.au::99b70146-dd24-457b-a248-80818ce0a989" providerId="AD" clId="Web-{51C7905E-B756-4BBE-B4BD-23563BCB2E04}" dt="2022-09-12T03:05:40.742" v="178"/>
        <pc:sldMkLst>
          <pc:docMk/>
          <pc:sldMk cId="3416585023" sldId="276"/>
        </pc:sldMkLst>
        <pc:spChg chg="mod">
          <ac:chgData name="Christine Regan" userId="S::christine.regan@aiatsis.gov.au::99b70146-dd24-457b-a248-80818ce0a989" providerId="AD" clId="Web-{51C7905E-B756-4BBE-B4BD-23563BCB2E04}" dt="2022-09-12T03:03:26.928" v="165" actId="14100"/>
          <ac:spMkLst>
            <pc:docMk/>
            <pc:sldMk cId="3416585023" sldId="276"/>
            <ac:spMk id="4" creationId="{4356EF53-62B0-AF6D-C753-92D01114B4E6}"/>
          </ac:spMkLst>
        </pc:spChg>
        <pc:graphicFrameChg chg="mod modGraphic">
          <ac:chgData name="Christine Regan" userId="S::christine.regan@aiatsis.gov.au::99b70146-dd24-457b-a248-80818ce0a989" providerId="AD" clId="Web-{51C7905E-B756-4BBE-B4BD-23563BCB2E04}" dt="2022-09-12T03:04:32.382" v="176" actId="20577"/>
          <ac:graphicFrameMkLst>
            <pc:docMk/>
            <pc:sldMk cId="3416585023" sldId="276"/>
            <ac:graphicFrameMk id="5" creationId="{DD81D7D3-7D05-8AAD-7903-E28435056DBF}"/>
          </ac:graphicFrameMkLst>
        </pc:graphicFrameChg>
      </pc:sldChg>
    </pc:docChg>
  </pc:docChgLst>
  <pc:docChgLst>
    <pc:chgData name="Christine Regan" userId="99b70146-dd24-457b-a248-80818ce0a989" providerId="ADAL" clId="{B443CD26-9F41-4D17-BDD4-301E32EF71DB}"/>
    <pc:docChg chg="undo redo custSel addSld delSld modSld">
      <pc:chgData name="Christine Regan" userId="99b70146-dd24-457b-a248-80818ce0a989" providerId="ADAL" clId="{B443CD26-9F41-4D17-BDD4-301E32EF71DB}" dt="2022-09-12T04:41:13.756" v="281" actId="14734"/>
      <pc:docMkLst>
        <pc:docMk/>
      </pc:docMkLst>
      <pc:sldChg chg="modSp mod">
        <pc:chgData name="Christine Regan" userId="99b70146-dd24-457b-a248-80818ce0a989" providerId="ADAL" clId="{B443CD26-9F41-4D17-BDD4-301E32EF71DB}" dt="2022-09-09T08:23:31.552" v="2" actId="2711"/>
        <pc:sldMkLst>
          <pc:docMk/>
          <pc:sldMk cId="1957924437" sldId="258"/>
        </pc:sldMkLst>
        <pc:spChg chg="mod">
          <ac:chgData name="Christine Regan" userId="99b70146-dd24-457b-a248-80818ce0a989" providerId="ADAL" clId="{B443CD26-9F41-4D17-BDD4-301E32EF71DB}" dt="2022-09-09T08:23:09.551" v="1" actId="2711"/>
          <ac:spMkLst>
            <pc:docMk/>
            <pc:sldMk cId="1957924437" sldId="258"/>
            <ac:spMk id="2" creationId="{54277B04-F795-0146-82A3-2936F20DAF2B}"/>
          </ac:spMkLst>
        </pc:spChg>
        <pc:spChg chg="mod">
          <ac:chgData name="Christine Regan" userId="99b70146-dd24-457b-a248-80818ce0a989" providerId="ADAL" clId="{B443CD26-9F41-4D17-BDD4-301E32EF71DB}" dt="2022-09-09T08:23:31.552" v="2" actId="2711"/>
          <ac:spMkLst>
            <pc:docMk/>
            <pc:sldMk cId="1957924437" sldId="258"/>
            <ac:spMk id="3" creationId="{A4DD0DA1-2BA0-F740-80B9-BF4A6CAC8DDB}"/>
          </ac:spMkLst>
        </pc:spChg>
      </pc:sldChg>
      <pc:sldChg chg="modSp mod">
        <pc:chgData name="Christine Regan" userId="99b70146-dd24-457b-a248-80818ce0a989" providerId="ADAL" clId="{B443CD26-9F41-4D17-BDD4-301E32EF71DB}" dt="2022-09-12T03:35:52.983" v="170" actId="20577"/>
        <pc:sldMkLst>
          <pc:docMk/>
          <pc:sldMk cId="3288630774" sldId="263"/>
        </pc:sldMkLst>
        <pc:graphicFrameChg chg="mod modGraphic">
          <ac:chgData name="Christine Regan" userId="99b70146-dd24-457b-a248-80818ce0a989" providerId="ADAL" clId="{B443CD26-9F41-4D17-BDD4-301E32EF71DB}" dt="2022-09-12T03:35:52.983" v="170" actId="20577"/>
          <ac:graphicFrameMkLst>
            <pc:docMk/>
            <pc:sldMk cId="3288630774" sldId="263"/>
            <ac:graphicFrameMk id="11" creationId="{B276A25D-2FDE-3069-EEA5-54F22787D5BE}"/>
          </ac:graphicFrameMkLst>
        </pc:graphicFrameChg>
      </pc:sldChg>
      <pc:sldChg chg="modSp mod">
        <pc:chgData name="Christine Regan" userId="99b70146-dd24-457b-a248-80818ce0a989" providerId="ADAL" clId="{B443CD26-9F41-4D17-BDD4-301E32EF71DB}" dt="2022-09-09T08:22:32.495" v="0" actId="1076"/>
        <pc:sldMkLst>
          <pc:docMk/>
          <pc:sldMk cId="2652709156" sldId="267"/>
        </pc:sldMkLst>
        <pc:spChg chg="mod">
          <ac:chgData name="Christine Regan" userId="99b70146-dd24-457b-a248-80818ce0a989" providerId="ADAL" clId="{B443CD26-9F41-4D17-BDD4-301E32EF71DB}" dt="2022-09-09T08:22:32.495" v="0" actId="1076"/>
          <ac:spMkLst>
            <pc:docMk/>
            <pc:sldMk cId="2652709156" sldId="267"/>
            <ac:spMk id="2" creationId="{E297548A-3B0A-5A47-80C9-DFFED9773D02}"/>
          </ac:spMkLst>
        </pc:spChg>
      </pc:sldChg>
      <pc:sldChg chg="modSp mod">
        <pc:chgData name="Christine Regan" userId="99b70146-dd24-457b-a248-80818ce0a989" providerId="ADAL" clId="{B443CD26-9F41-4D17-BDD4-301E32EF71DB}" dt="2022-09-12T04:31:59.204" v="263" actId="207"/>
        <pc:sldMkLst>
          <pc:docMk/>
          <pc:sldMk cId="1015420207" sldId="268"/>
        </pc:sldMkLst>
        <pc:spChg chg="mod">
          <ac:chgData name="Christine Regan" userId="99b70146-dd24-457b-a248-80818ce0a989" providerId="ADAL" clId="{B443CD26-9F41-4D17-BDD4-301E32EF71DB}" dt="2022-09-12T04:30:51.960" v="256" actId="20577"/>
          <ac:spMkLst>
            <pc:docMk/>
            <pc:sldMk cId="1015420207" sldId="268"/>
            <ac:spMk id="2" creationId="{050C9C7B-2688-C540-90D8-559DB0D8C253}"/>
          </ac:spMkLst>
        </pc:spChg>
        <pc:graphicFrameChg chg="mod modGraphic">
          <ac:chgData name="Christine Regan" userId="99b70146-dd24-457b-a248-80818ce0a989" providerId="ADAL" clId="{B443CD26-9F41-4D17-BDD4-301E32EF71DB}" dt="2022-09-12T04:31:59.204" v="263" actId="207"/>
          <ac:graphicFrameMkLst>
            <pc:docMk/>
            <pc:sldMk cId="1015420207" sldId="268"/>
            <ac:graphicFrameMk id="4" creationId="{7CC1098E-DAAF-26D0-3EB4-7D0B1B3CEAD8}"/>
          </ac:graphicFrameMkLst>
        </pc:graphicFrameChg>
      </pc:sldChg>
      <pc:sldChg chg="modSp del mod">
        <pc:chgData name="Christine Regan" userId="99b70146-dd24-457b-a248-80818ce0a989" providerId="ADAL" clId="{B443CD26-9F41-4D17-BDD4-301E32EF71DB}" dt="2022-09-12T03:37:06.059" v="178" actId="2696"/>
        <pc:sldMkLst>
          <pc:docMk/>
          <pc:sldMk cId="3891345532" sldId="269"/>
        </pc:sldMkLst>
        <pc:spChg chg="mod">
          <ac:chgData name="Christine Regan" userId="99b70146-dd24-457b-a248-80818ce0a989" providerId="ADAL" clId="{B443CD26-9F41-4D17-BDD4-301E32EF71DB}" dt="2022-09-09T08:30:30.702" v="85" actId="255"/>
          <ac:spMkLst>
            <pc:docMk/>
            <pc:sldMk cId="3891345532" sldId="269"/>
            <ac:spMk id="2" creationId="{3E2B5132-CF12-154B-8F17-08267F32F00C}"/>
          </ac:spMkLst>
        </pc:spChg>
      </pc:sldChg>
      <pc:sldChg chg="modSp mod">
        <pc:chgData name="Christine Regan" userId="99b70146-dd24-457b-a248-80818ce0a989" providerId="ADAL" clId="{B443CD26-9F41-4D17-BDD4-301E32EF71DB}" dt="2022-09-09T08:24:57.494" v="14" actId="255"/>
        <pc:sldMkLst>
          <pc:docMk/>
          <pc:sldMk cId="3959630096" sldId="270"/>
        </pc:sldMkLst>
        <pc:spChg chg="mod">
          <ac:chgData name="Christine Regan" userId="99b70146-dd24-457b-a248-80818ce0a989" providerId="ADAL" clId="{B443CD26-9F41-4D17-BDD4-301E32EF71DB}" dt="2022-09-09T08:24:43.158" v="10" actId="2711"/>
          <ac:spMkLst>
            <pc:docMk/>
            <pc:sldMk cId="3959630096" sldId="270"/>
            <ac:spMk id="2" creationId="{3F9C56D4-6CF0-DF4A-893F-220E9F26062B}"/>
          </ac:spMkLst>
        </pc:spChg>
        <pc:spChg chg="mod">
          <ac:chgData name="Christine Regan" userId="99b70146-dd24-457b-a248-80818ce0a989" providerId="ADAL" clId="{B443CD26-9F41-4D17-BDD4-301E32EF71DB}" dt="2022-09-09T08:24:57.494" v="14" actId="255"/>
          <ac:spMkLst>
            <pc:docMk/>
            <pc:sldMk cId="3959630096" sldId="270"/>
            <ac:spMk id="10" creationId="{3A259F38-4D70-4A0D-9443-01A76A29898A}"/>
          </ac:spMkLst>
        </pc:spChg>
      </pc:sldChg>
      <pc:sldChg chg="modSp mod delCm modCm">
        <pc:chgData name="Christine Regan" userId="99b70146-dd24-457b-a248-80818ce0a989" providerId="ADAL" clId="{B443CD26-9F41-4D17-BDD4-301E32EF71DB}" dt="2022-09-12T04:41:13.756" v="281" actId="14734"/>
        <pc:sldMkLst>
          <pc:docMk/>
          <pc:sldMk cId="2800329222" sldId="275"/>
        </pc:sldMkLst>
        <pc:graphicFrameChg chg="mod modGraphic">
          <ac:chgData name="Christine Regan" userId="99b70146-dd24-457b-a248-80818ce0a989" providerId="ADAL" clId="{B443CD26-9F41-4D17-BDD4-301E32EF71DB}" dt="2022-09-12T04:41:13.756" v="281" actId="14734"/>
          <ac:graphicFrameMkLst>
            <pc:docMk/>
            <pc:sldMk cId="2800329222" sldId="275"/>
            <ac:graphicFrameMk id="2" creationId="{C81A233F-3107-87BD-96EE-0D37C5513682}"/>
          </ac:graphicFrameMkLst>
        </pc:graphicFrameChg>
      </pc:sldChg>
      <pc:sldChg chg="modSp mod">
        <pc:chgData name="Christine Regan" userId="99b70146-dd24-457b-a248-80818ce0a989" providerId="ADAL" clId="{B443CD26-9F41-4D17-BDD4-301E32EF71DB}" dt="2022-09-12T04:32:17.499" v="264"/>
        <pc:sldMkLst>
          <pc:docMk/>
          <pc:sldMk cId="3416585023" sldId="276"/>
        </pc:sldMkLst>
        <pc:spChg chg="mod">
          <ac:chgData name="Christine Regan" userId="99b70146-dd24-457b-a248-80818ce0a989" providerId="ADAL" clId="{B443CD26-9F41-4D17-BDD4-301E32EF71DB}" dt="2022-09-09T08:26:53.734" v="35" actId="255"/>
          <ac:spMkLst>
            <pc:docMk/>
            <pc:sldMk cId="3416585023" sldId="276"/>
            <ac:spMk id="4" creationId="{4356EF53-62B0-AF6D-C753-92D01114B4E6}"/>
          </ac:spMkLst>
        </pc:spChg>
        <pc:graphicFrameChg chg="mod">
          <ac:chgData name="Christine Regan" userId="99b70146-dd24-457b-a248-80818ce0a989" providerId="ADAL" clId="{B443CD26-9F41-4D17-BDD4-301E32EF71DB}" dt="2022-09-12T04:32:17.499" v="264"/>
          <ac:graphicFrameMkLst>
            <pc:docMk/>
            <pc:sldMk cId="3416585023" sldId="276"/>
            <ac:graphicFrameMk id="5" creationId="{DD81D7D3-7D05-8AAD-7903-E28435056DBF}"/>
          </ac:graphicFrameMkLst>
        </pc:graphicFrameChg>
      </pc:sldChg>
      <pc:sldChg chg="modSp mod addCm">
        <pc:chgData name="Christine Regan" userId="99b70146-dd24-457b-a248-80818ce0a989" providerId="ADAL" clId="{B443CD26-9F41-4D17-BDD4-301E32EF71DB}" dt="2022-09-12T04:30:13.309" v="254" actId="20577"/>
        <pc:sldMkLst>
          <pc:docMk/>
          <pc:sldMk cId="3108797757" sldId="277"/>
        </pc:sldMkLst>
        <pc:spChg chg="mod">
          <ac:chgData name="Christine Regan" userId="99b70146-dd24-457b-a248-80818ce0a989" providerId="ADAL" clId="{B443CD26-9F41-4D17-BDD4-301E32EF71DB}" dt="2022-09-12T04:30:13.309" v="254" actId="20577"/>
          <ac:spMkLst>
            <pc:docMk/>
            <pc:sldMk cId="3108797757" sldId="277"/>
            <ac:spMk id="2" creationId="{00000000-0000-0000-0000-000000000000}"/>
          </ac:spMkLst>
        </pc:spChg>
        <pc:spChg chg="mod">
          <ac:chgData name="Christine Regan" userId="99b70146-dd24-457b-a248-80818ce0a989" providerId="ADAL" clId="{B443CD26-9F41-4D17-BDD4-301E32EF71DB}" dt="2022-09-09T08:24:26.428" v="8" actId="255"/>
          <ac:spMkLst>
            <pc:docMk/>
            <pc:sldMk cId="3108797757" sldId="277"/>
            <ac:spMk id="4" creationId="{00000000-0000-0000-0000-000000000000}"/>
          </ac:spMkLst>
        </pc:spChg>
        <pc:spChg chg="mod">
          <ac:chgData name="Christine Regan" userId="99b70146-dd24-457b-a248-80818ce0a989" providerId="ADAL" clId="{B443CD26-9F41-4D17-BDD4-301E32EF71DB}" dt="2022-09-09T08:24:32.693" v="9" actId="2711"/>
          <ac:spMkLst>
            <pc:docMk/>
            <pc:sldMk cId="3108797757" sldId="277"/>
            <ac:spMk id="6" creationId="{00000000-0000-0000-0000-000000000000}"/>
          </ac:spMkLst>
        </pc:spChg>
      </pc:sldChg>
      <pc:sldChg chg="modSp mod">
        <pc:chgData name="Christine Regan" userId="99b70146-dd24-457b-a248-80818ce0a989" providerId="ADAL" clId="{B443CD26-9F41-4D17-BDD4-301E32EF71DB}" dt="2022-09-12T03:35:23.375" v="169" actId="255"/>
        <pc:sldMkLst>
          <pc:docMk/>
          <pc:sldMk cId="2744571005" sldId="281"/>
        </pc:sldMkLst>
        <pc:spChg chg="mod">
          <ac:chgData name="Christine Regan" userId="99b70146-dd24-457b-a248-80818ce0a989" providerId="ADAL" clId="{B443CD26-9F41-4D17-BDD4-301E32EF71DB}" dt="2022-09-09T08:32:04.915" v="102" actId="255"/>
          <ac:spMkLst>
            <pc:docMk/>
            <pc:sldMk cId="2744571005" sldId="281"/>
            <ac:spMk id="2" creationId="{0898B4D3-5DC5-8A2E-C4CC-F3811532419C}"/>
          </ac:spMkLst>
        </pc:spChg>
        <pc:spChg chg="mod">
          <ac:chgData name="Christine Regan" userId="99b70146-dd24-457b-a248-80818ce0a989" providerId="ADAL" clId="{B443CD26-9F41-4D17-BDD4-301E32EF71DB}" dt="2022-09-12T03:35:06.095" v="167" actId="14100"/>
          <ac:spMkLst>
            <pc:docMk/>
            <pc:sldMk cId="2744571005" sldId="281"/>
            <ac:spMk id="3" creationId="{BBCB24F4-8BC4-1739-DEDB-29B65D942588}"/>
          </ac:spMkLst>
        </pc:spChg>
        <pc:spChg chg="mod">
          <ac:chgData name="Christine Regan" userId="99b70146-dd24-457b-a248-80818ce0a989" providerId="ADAL" clId="{B443CD26-9F41-4D17-BDD4-301E32EF71DB}" dt="2022-09-12T03:35:13.424" v="168" actId="14100"/>
          <ac:spMkLst>
            <pc:docMk/>
            <pc:sldMk cId="2744571005" sldId="281"/>
            <ac:spMk id="4" creationId="{C0F5281E-665E-7244-1644-1BEDEE67125B}"/>
          </ac:spMkLst>
        </pc:spChg>
        <pc:spChg chg="mod">
          <ac:chgData name="Christine Regan" userId="99b70146-dd24-457b-a248-80818ce0a989" providerId="ADAL" clId="{B443CD26-9F41-4D17-BDD4-301E32EF71DB}" dt="2022-09-12T03:35:23.375" v="169" actId="255"/>
          <ac:spMkLst>
            <pc:docMk/>
            <pc:sldMk cId="2744571005" sldId="281"/>
            <ac:spMk id="5" creationId="{7673F665-D02F-FA5A-EFD7-333639304546}"/>
          </ac:spMkLst>
        </pc:spChg>
        <pc:spChg chg="mod">
          <ac:chgData name="Christine Regan" userId="99b70146-dd24-457b-a248-80818ce0a989" providerId="ADAL" clId="{B443CD26-9F41-4D17-BDD4-301E32EF71DB}" dt="2022-09-09T08:32:38.109" v="109" actId="255"/>
          <ac:spMkLst>
            <pc:docMk/>
            <pc:sldMk cId="2744571005" sldId="281"/>
            <ac:spMk id="6" creationId="{79264112-1344-CAC6-08B0-70E0B5A17CAF}"/>
          </ac:spMkLst>
        </pc:spChg>
      </pc:sldChg>
      <pc:sldChg chg="modSp mod">
        <pc:chgData name="Christine Regan" userId="99b70146-dd24-457b-a248-80818ce0a989" providerId="ADAL" clId="{B443CD26-9F41-4D17-BDD4-301E32EF71DB}" dt="2022-09-12T04:34:04.181" v="278" actId="113"/>
        <pc:sldMkLst>
          <pc:docMk/>
          <pc:sldMk cId="3088733117" sldId="283"/>
        </pc:sldMkLst>
        <pc:spChg chg="mod">
          <ac:chgData name="Christine Regan" userId="99b70146-dd24-457b-a248-80818ce0a989" providerId="ADAL" clId="{B443CD26-9F41-4D17-BDD4-301E32EF71DB}" dt="2022-09-12T04:34:04.181" v="278" actId="113"/>
          <ac:spMkLst>
            <pc:docMk/>
            <pc:sldMk cId="3088733117" sldId="283"/>
            <ac:spMk id="3" creationId="{1BDC4EA3-13DF-771D-A55D-4D53A16BD359}"/>
          </ac:spMkLst>
        </pc:spChg>
      </pc:sldChg>
      <pc:sldChg chg="modSp add del mod">
        <pc:chgData name="Christine Regan" userId="99b70146-dd24-457b-a248-80818ce0a989" providerId="ADAL" clId="{B443CD26-9F41-4D17-BDD4-301E32EF71DB}" dt="2022-09-12T04:06:09.760" v="185" actId="2696"/>
        <pc:sldMkLst>
          <pc:docMk/>
          <pc:sldMk cId="4113532376" sldId="284"/>
        </pc:sldMkLst>
        <pc:spChg chg="mod">
          <ac:chgData name="Christine Regan" userId="99b70146-dd24-457b-a248-80818ce0a989" providerId="ADAL" clId="{B443CD26-9F41-4D17-BDD4-301E32EF71DB}" dt="2022-09-12T03:38:02.585" v="180" actId="255"/>
          <ac:spMkLst>
            <pc:docMk/>
            <pc:sldMk cId="4113532376" sldId="284"/>
            <ac:spMk id="12" creationId="{00000000-0000-0000-0000-000000000000}"/>
          </ac:spMkLst>
        </pc:spChg>
      </pc:sldChg>
      <pc:sldChg chg="modSp add addCm">
        <pc:chgData name="Christine Regan" userId="99b70146-dd24-457b-a248-80818ce0a989" providerId="ADAL" clId="{B443CD26-9F41-4D17-BDD4-301E32EF71DB}" dt="2022-09-12T04:18:10.186" v="225"/>
        <pc:sldMkLst>
          <pc:docMk/>
          <pc:sldMk cId="2123448829" sldId="285"/>
        </pc:sldMkLst>
        <pc:graphicFrameChg chg="mod">
          <ac:chgData name="Christine Regan" userId="99b70146-dd24-457b-a248-80818ce0a989" providerId="ADAL" clId="{B443CD26-9F41-4D17-BDD4-301E32EF71DB}" dt="2022-09-12T04:14:46.148" v="224" actId="255"/>
          <ac:graphicFrameMkLst>
            <pc:docMk/>
            <pc:sldMk cId="2123448829" sldId="285"/>
            <ac:graphicFrameMk id="2" creationId="{00000000-0000-0000-0000-000000000000}"/>
          </ac:graphicFrameMkLst>
        </pc:graphicFrameChg>
      </pc:sldChg>
      <pc:sldChg chg="modSp add del mod">
        <pc:chgData name="Christine Regan" userId="99b70146-dd24-457b-a248-80818ce0a989" providerId="ADAL" clId="{B443CD26-9F41-4D17-BDD4-301E32EF71DB}" dt="2022-09-12T04:12:35.073" v="210" actId="2696"/>
        <pc:sldMkLst>
          <pc:docMk/>
          <pc:sldMk cId="4113532376" sldId="286"/>
        </pc:sldMkLst>
        <pc:spChg chg="mod">
          <ac:chgData name="Christine Regan" userId="99b70146-dd24-457b-a248-80818ce0a989" providerId="ADAL" clId="{B443CD26-9F41-4D17-BDD4-301E32EF71DB}" dt="2022-09-12T04:11:08.012" v="199" actId="255"/>
          <ac:spMkLst>
            <pc:docMk/>
            <pc:sldMk cId="4113532376" sldId="286"/>
            <ac:spMk id="12" creationId="{00000000-0000-0000-0000-000000000000}"/>
          </ac:spMkLst>
        </pc:spChg>
        <pc:graphicFrameChg chg="mod">
          <ac:chgData name="Christine Regan" userId="99b70146-dd24-457b-a248-80818ce0a989" providerId="ADAL" clId="{B443CD26-9F41-4D17-BDD4-301E32EF71DB}" dt="2022-09-12T04:12:07.897" v="209" actId="255"/>
          <ac:graphicFrameMkLst>
            <pc:docMk/>
            <pc:sldMk cId="4113532376" sldId="286"/>
            <ac:graphicFrameMk id="2" creationId="{00000000-0000-0000-0000-000000000000}"/>
          </ac:graphicFrameMkLst>
        </pc:graphicFrameChg>
      </pc:sldChg>
    </pc:docChg>
  </pc:docChgLst>
  <pc:docChgLst>
    <pc:chgData name="Christine Regan" userId="99b70146-dd24-457b-a248-80818ce0a989" providerId="ADAL" clId="{E17F0941-0397-4AD9-B87C-46E93F265C45}"/>
    <pc:docChg chg="undo redo custSel addSld delSld modSld sldOrd addMainMaster delMainMaster">
      <pc:chgData name="Christine Regan" userId="99b70146-dd24-457b-a248-80818ce0a989" providerId="ADAL" clId="{E17F0941-0397-4AD9-B87C-46E93F265C45}" dt="2022-09-09T03:06:45.704" v="178" actId="2056"/>
      <pc:docMkLst>
        <pc:docMk/>
      </pc:docMkLst>
      <pc:sldChg chg="modCm">
        <pc:chgData name="Christine Regan" userId="99b70146-dd24-457b-a248-80818ce0a989" providerId="ADAL" clId="{E17F0941-0397-4AD9-B87C-46E93F265C45}" dt="2022-09-09T03:06:45.704" v="178" actId="2056"/>
        <pc:sldMkLst>
          <pc:docMk/>
          <pc:sldMk cId="2652709156" sldId="267"/>
        </pc:sldMkLst>
      </pc:sldChg>
      <pc:sldChg chg="modSp add del mod ord">
        <pc:chgData name="Christine Regan" userId="99b70146-dd24-457b-a248-80818ce0a989" providerId="ADAL" clId="{E17F0941-0397-4AD9-B87C-46E93F265C45}" dt="2022-09-09T03:03:20.380" v="177" actId="20577"/>
        <pc:sldMkLst>
          <pc:docMk/>
          <pc:sldMk cId="142588921" sldId="282"/>
        </pc:sldMkLst>
        <pc:spChg chg="mod">
          <ac:chgData name="Christine Regan" userId="99b70146-dd24-457b-a248-80818ce0a989" providerId="ADAL" clId="{E17F0941-0397-4AD9-B87C-46E93F265C45}" dt="2022-09-09T03:03:20.380" v="177" actId="20577"/>
          <ac:spMkLst>
            <pc:docMk/>
            <pc:sldMk cId="142588921" sldId="282"/>
            <ac:spMk id="4" creationId="{00000000-0000-0000-0000-000000000000}"/>
          </ac:spMkLst>
        </pc:spChg>
      </pc:sldChg>
      <pc:sldMasterChg chg="add del addSldLayout delSldLayout">
        <pc:chgData name="Christine Regan" userId="99b70146-dd24-457b-a248-80818ce0a989" providerId="ADAL" clId="{E17F0941-0397-4AD9-B87C-46E93F265C45}" dt="2022-09-09T03:01:49.984" v="30" actId="27028"/>
        <pc:sldMasterMkLst>
          <pc:docMk/>
          <pc:sldMasterMk cId="4116444812" sldId="2147483648"/>
        </pc:sldMasterMkLst>
        <pc:sldLayoutChg chg="add del">
          <pc:chgData name="Christine Regan" userId="99b70146-dd24-457b-a248-80818ce0a989" providerId="ADAL" clId="{E17F0941-0397-4AD9-B87C-46E93F265C45}" dt="2022-09-09T03:01:49.984" v="30" actId="27028"/>
          <pc:sldLayoutMkLst>
            <pc:docMk/>
            <pc:sldMasterMk cId="4116444812" sldId="2147483648"/>
            <pc:sldLayoutMk cId="1243747341" sldId="2147483649"/>
          </pc:sldLayoutMkLst>
        </pc:sldLayoutChg>
      </pc:sldMasterChg>
    </pc:docChg>
  </pc:docChgLst>
  <pc:docChgLst>
    <pc:chgData name="Christine Regan" userId="S::christine.regan@aiatsis.gov.au::99b70146-dd24-457b-a248-80818ce0a989" providerId="AD" clId="Web-{9964BCD2-4EF0-4F2F-95C4-DC005607E723}"/>
    <pc:docChg chg="">
      <pc:chgData name="Christine Regan" userId="S::christine.regan@aiatsis.gov.au::99b70146-dd24-457b-a248-80818ce0a989" providerId="AD" clId="Web-{9964BCD2-4EF0-4F2F-95C4-DC005607E723}" dt="2022-09-12T04:44:42.126" v="0"/>
      <pc:docMkLst>
        <pc:docMk/>
      </pc:docMkLst>
      <pc:sldChg chg="modCm">
        <pc:chgData name="Christine Regan" userId="S::christine.regan@aiatsis.gov.au::99b70146-dd24-457b-a248-80818ce0a989" providerId="AD" clId="Web-{9964BCD2-4EF0-4F2F-95C4-DC005607E723}" dt="2022-09-12T04:44:42.126" v="0"/>
        <pc:sldMkLst>
          <pc:docMk/>
          <pc:sldMk cId="3108797757" sldId="277"/>
        </pc:sldMkLst>
      </pc:sldChg>
    </pc:docChg>
  </pc:docChgLst>
  <pc:docChgLst>
    <pc:chgData name="Christine Regan" userId="S::christine.regan@aiatsis.gov.au::99b70146-dd24-457b-a248-80818ce0a989" providerId="AD" clId="Web-{7D9ADC31-35FF-4F39-B21D-59450732EEFF}"/>
    <pc:docChg chg="sldOrd">
      <pc:chgData name="Christine Regan" userId="S::christine.regan@aiatsis.gov.au::99b70146-dd24-457b-a248-80818ce0a989" providerId="AD" clId="Web-{7D9ADC31-35FF-4F39-B21D-59450732EEFF}" dt="2022-09-09T07:58:33.032" v="0"/>
      <pc:docMkLst>
        <pc:docMk/>
      </pc:docMkLst>
      <pc:sldChg chg="ord">
        <pc:chgData name="Christine Regan" userId="S::christine.regan@aiatsis.gov.au::99b70146-dd24-457b-a248-80818ce0a989" providerId="AD" clId="Web-{7D9ADC31-35FF-4F39-B21D-59450732EEFF}" dt="2022-09-09T07:58:33.032" v="0"/>
        <pc:sldMkLst>
          <pc:docMk/>
          <pc:sldMk cId="2744571005" sldId="281"/>
        </pc:sldMkLst>
      </pc:sldChg>
    </pc:docChg>
  </pc:docChgLst>
  <pc:docChgLst>
    <pc:chgData name="Christine Regan" userId="S::christine.regan@aiatsis.gov.au::99b70146-dd24-457b-a248-80818ce0a989" providerId="AD" clId="Web-{87E356AC-11E4-4AD5-9BD8-3438C267A9D3}"/>
    <pc:docChg chg="modSld">
      <pc:chgData name="Christine Regan" userId="S::christine.regan@aiatsis.gov.au::99b70146-dd24-457b-a248-80818ce0a989" providerId="AD" clId="Web-{87E356AC-11E4-4AD5-9BD8-3438C267A9D3}" dt="2022-09-12T03:33:25.060" v="299"/>
      <pc:docMkLst>
        <pc:docMk/>
      </pc:docMkLst>
      <pc:sldChg chg="modSp modCm">
        <pc:chgData name="Christine Regan" userId="S::christine.regan@aiatsis.gov.au::99b70146-dd24-457b-a248-80818ce0a989" providerId="AD" clId="Web-{87E356AC-11E4-4AD5-9BD8-3438C267A9D3}" dt="2022-09-12T03:33:25.060" v="299"/>
        <pc:sldMkLst>
          <pc:docMk/>
          <pc:sldMk cId="2800329222" sldId="275"/>
        </pc:sldMkLst>
        <pc:graphicFrameChg chg="mod modGraphic">
          <ac:chgData name="Christine Regan" userId="S::christine.regan@aiatsis.gov.au::99b70146-dd24-457b-a248-80818ce0a989" providerId="AD" clId="Web-{87E356AC-11E4-4AD5-9BD8-3438C267A9D3}" dt="2022-09-12T03:33:25.060" v="299"/>
          <ac:graphicFrameMkLst>
            <pc:docMk/>
            <pc:sldMk cId="2800329222" sldId="275"/>
            <ac:graphicFrameMk id="2" creationId="{C81A233F-3107-87BD-96EE-0D37C5513682}"/>
          </ac:graphicFrameMkLst>
        </pc:graphicFrameChg>
      </pc:sldChg>
    </pc:docChg>
  </pc:docChgLst>
  <pc:docChgLst>
    <pc:chgData name="Christine Regan" userId="S::christine.regan@aiatsis.gov.au::99b70146-dd24-457b-a248-80818ce0a989" providerId="AD" clId="Web-{E9182848-A384-4BBE-975D-6AD740977ADD}"/>
    <pc:docChg chg="modSld">
      <pc:chgData name="Christine Regan" userId="S::christine.regan@aiatsis.gov.au::99b70146-dd24-457b-a248-80818ce0a989" providerId="AD" clId="Web-{E9182848-A384-4BBE-975D-6AD740977ADD}" dt="2022-09-12T03:13:59.409" v="42"/>
      <pc:docMkLst>
        <pc:docMk/>
      </pc:docMkLst>
      <pc:sldChg chg="modSp modCm">
        <pc:chgData name="Christine Regan" userId="S::christine.regan@aiatsis.gov.au::99b70146-dd24-457b-a248-80818ce0a989" providerId="AD" clId="Web-{E9182848-A384-4BBE-975D-6AD740977ADD}" dt="2022-09-12T03:13:59.409" v="42"/>
        <pc:sldMkLst>
          <pc:docMk/>
          <pc:sldMk cId="2800329222" sldId="275"/>
        </pc:sldMkLst>
        <pc:graphicFrameChg chg="mod modGraphic">
          <ac:chgData name="Christine Regan" userId="S::christine.regan@aiatsis.gov.au::99b70146-dd24-457b-a248-80818ce0a989" providerId="AD" clId="Web-{E9182848-A384-4BBE-975D-6AD740977ADD}" dt="2022-09-12T03:13:59.409" v="42"/>
          <ac:graphicFrameMkLst>
            <pc:docMk/>
            <pc:sldMk cId="2800329222" sldId="275"/>
            <ac:graphicFrameMk id="2" creationId="{C81A233F-3107-87BD-96EE-0D37C5513682}"/>
          </ac:graphicFrameMkLst>
        </pc:graphicFrameChg>
      </pc:sldChg>
    </pc:docChg>
  </pc:docChgLst>
  <pc:docChgLst>
    <pc:chgData name="Christine Regan" userId="S::christine.regan@aiatsis.gov.au::99b70146-dd24-457b-a248-80818ce0a989" providerId="AD" clId="Web-{8C74232C-1186-4653-9669-A622A69B3B56}"/>
    <pc:docChg chg="modSld">
      <pc:chgData name="Christine Regan" userId="S::christine.regan@aiatsis.gov.au::99b70146-dd24-457b-a248-80818ce0a989" providerId="AD" clId="Web-{8C74232C-1186-4653-9669-A622A69B3B56}" dt="2022-09-12T00:49:37.726" v="3" actId="20577"/>
      <pc:docMkLst>
        <pc:docMk/>
      </pc:docMkLst>
      <pc:sldChg chg="modSp modCm">
        <pc:chgData name="Christine Regan" userId="S::christine.regan@aiatsis.gov.au::99b70146-dd24-457b-a248-80818ce0a989" providerId="AD" clId="Web-{8C74232C-1186-4653-9669-A622A69B3B56}" dt="2022-09-12T00:49:37.726" v="3" actId="20577"/>
        <pc:sldMkLst>
          <pc:docMk/>
          <pc:sldMk cId="1957924437" sldId="258"/>
        </pc:sldMkLst>
        <pc:spChg chg="mod">
          <ac:chgData name="Christine Regan" userId="S::christine.regan@aiatsis.gov.au::99b70146-dd24-457b-a248-80818ce0a989" providerId="AD" clId="Web-{8C74232C-1186-4653-9669-A622A69B3B56}" dt="2022-09-12T00:49:37.726" v="3" actId="20577"/>
          <ac:spMkLst>
            <pc:docMk/>
            <pc:sldMk cId="1957924437" sldId="258"/>
            <ac:spMk id="3" creationId="{A4DD0DA1-2BA0-F740-80B9-BF4A6CAC8DDB}"/>
          </ac:spMkLst>
        </pc:spChg>
      </pc:sldChg>
    </pc:docChg>
  </pc:docChgLst>
  <pc:docChgLst>
    <pc:chgData name="Christine Regan" userId="S::christine.regan@aiatsis.gov.au::99b70146-dd24-457b-a248-80818ce0a989" providerId="AD" clId="Web-{DAE8DCD3-1AAB-4F2E-8A32-27ADEB3A0324}"/>
    <pc:docChg chg="modSld">
      <pc:chgData name="Christine Regan" userId="S::christine.regan@aiatsis.gov.au::99b70146-dd24-457b-a248-80818ce0a989" providerId="AD" clId="Web-{DAE8DCD3-1AAB-4F2E-8A32-27ADEB3A0324}" dt="2022-09-13T01:43:29.890" v="13" actId="20577"/>
      <pc:docMkLst>
        <pc:docMk/>
      </pc:docMkLst>
      <pc:sldChg chg="modSp">
        <pc:chgData name="Christine Regan" userId="S::christine.regan@aiatsis.gov.au::99b70146-dd24-457b-a248-80818ce0a989" providerId="AD" clId="Web-{DAE8DCD3-1AAB-4F2E-8A32-27ADEB3A0324}" dt="2022-09-13T01:43:29.890" v="13" actId="20577"/>
        <pc:sldMkLst>
          <pc:docMk/>
          <pc:sldMk cId="3416585023" sldId="276"/>
        </pc:sldMkLst>
        <pc:graphicFrameChg chg="mod modGraphic">
          <ac:chgData name="Christine Regan" userId="S::christine.regan@aiatsis.gov.au::99b70146-dd24-457b-a248-80818ce0a989" providerId="AD" clId="Web-{DAE8DCD3-1AAB-4F2E-8A32-27ADEB3A0324}" dt="2022-09-13T01:43:29.890" v="13" actId="20577"/>
          <ac:graphicFrameMkLst>
            <pc:docMk/>
            <pc:sldMk cId="3416585023" sldId="276"/>
            <ac:graphicFrameMk id="5" creationId="{DD81D7D3-7D05-8AAD-7903-E28435056DBF}"/>
          </ac:graphicFrameMkLst>
        </pc:graphicFrameChg>
      </pc:sldChg>
    </pc:docChg>
  </pc:docChgLst>
  <pc:docChgLst>
    <pc:chgData name="Christine Regan" userId="S::christine.regan@aiatsis.gov.au::99b70146-dd24-457b-a248-80818ce0a989" providerId="AD" clId="Web-{F7870250-0297-47B6-95EE-092266E216A8}"/>
    <pc:docChg chg="delSld modSld">
      <pc:chgData name="Christine Regan" userId="S::christine.regan@aiatsis.gov.au::99b70146-dd24-457b-a248-80818ce0a989" providerId="AD" clId="Web-{F7870250-0297-47B6-95EE-092266E216A8}" dt="2022-09-12T04:08:40.739" v="3" actId="1076"/>
      <pc:docMkLst>
        <pc:docMk/>
      </pc:docMkLst>
      <pc:sldChg chg="modSp">
        <pc:chgData name="Christine Regan" userId="S::christine.regan@aiatsis.gov.au::99b70146-dd24-457b-a248-80818ce0a989" providerId="AD" clId="Web-{F7870250-0297-47B6-95EE-092266E216A8}" dt="2022-09-12T04:08:40.739" v="3" actId="1076"/>
        <pc:sldMkLst>
          <pc:docMk/>
          <pc:sldMk cId="2123448829" sldId="285"/>
        </pc:sldMkLst>
        <pc:graphicFrameChg chg="mod modGraphic">
          <ac:chgData name="Christine Regan" userId="S::christine.regan@aiatsis.gov.au::99b70146-dd24-457b-a248-80818ce0a989" providerId="AD" clId="Web-{F7870250-0297-47B6-95EE-092266E216A8}" dt="2022-09-12T04:08:40.739" v="3" actId="1076"/>
          <ac:graphicFrameMkLst>
            <pc:docMk/>
            <pc:sldMk cId="2123448829" sldId="285"/>
            <ac:graphicFrameMk id="2" creationId="{00000000-0000-0000-0000-000000000000}"/>
          </ac:graphicFrameMkLst>
        </pc:graphicFrameChg>
      </pc:sldChg>
      <pc:sldChg chg="del">
        <pc:chgData name="Christine Regan" userId="S::christine.regan@aiatsis.gov.au::99b70146-dd24-457b-a248-80818ce0a989" providerId="AD" clId="Web-{F7870250-0297-47B6-95EE-092266E216A8}" dt="2022-09-12T04:08:14.972" v="0"/>
        <pc:sldMkLst>
          <pc:docMk/>
          <pc:sldMk cId="4113532376"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E2940-F6AE-5B44-8A45-DD03695A12A4}"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38ABF-884D-4145-85A0-08BE7CC00310}" type="slidenum">
              <a:rPr lang="en-US" smtClean="0"/>
              <a:t>‹#›</a:t>
            </a:fld>
            <a:endParaRPr lang="en-US"/>
          </a:p>
        </p:txBody>
      </p:sp>
    </p:spTree>
    <p:extLst>
      <p:ext uri="{BB962C8B-B14F-4D97-AF65-F5344CB8AC3E}">
        <p14:creationId xmlns:p14="http://schemas.microsoft.com/office/powerpoint/2010/main" val="3296774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B838ABF-884D-4145-85A0-08BE7CC00310}" type="slidenum">
              <a:rPr lang="en-US" smtClean="0"/>
              <a:t>6</a:t>
            </a:fld>
            <a:endParaRPr lang="en-US"/>
          </a:p>
        </p:txBody>
      </p:sp>
    </p:spTree>
    <p:extLst>
      <p:ext uri="{BB962C8B-B14F-4D97-AF65-F5344CB8AC3E}">
        <p14:creationId xmlns:p14="http://schemas.microsoft.com/office/powerpoint/2010/main" val="327420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9B838ABF-884D-4145-85A0-08BE7CC00310}" type="slidenum">
              <a:rPr lang="en-US" smtClean="0"/>
              <a:t>8</a:t>
            </a:fld>
            <a:endParaRPr lang="en-US"/>
          </a:p>
        </p:txBody>
      </p:sp>
    </p:spTree>
    <p:extLst>
      <p:ext uri="{BB962C8B-B14F-4D97-AF65-F5344CB8AC3E}">
        <p14:creationId xmlns:p14="http://schemas.microsoft.com/office/powerpoint/2010/main" val="40861697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64AC7-8278-9F44-B95A-E12DB2FCC330}"/>
              </a:ext>
            </a:extLst>
          </p:cNvPr>
          <p:cNvPicPr>
            <a:picLocks noChangeAspect="1"/>
          </p:cNvPicPr>
          <p:nvPr userDrawn="1"/>
        </p:nvPicPr>
        <p:blipFill>
          <a:blip r:embed="rId2"/>
          <a:srcRect/>
          <a:stretch/>
        </p:blipFill>
        <p:spPr>
          <a:xfrm>
            <a:off x="1743417" y="1119579"/>
            <a:ext cx="7912100" cy="63499"/>
          </a:xfrm>
          <a:prstGeom prst="rect">
            <a:avLst/>
          </a:prstGeom>
        </p:spPr>
      </p:pic>
      <p:pic>
        <p:nvPicPr>
          <p:cNvPr id="5" name="Picture 4">
            <a:extLst>
              <a:ext uri="{FF2B5EF4-FFF2-40B4-BE49-F238E27FC236}">
                <a16:creationId xmlns:a16="http://schemas.microsoft.com/office/drawing/2014/main" id="{4FF254AC-32EA-CA43-9282-FE2A1926153A}"/>
              </a:ext>
            </a:extLst>
          </p:cNvPr>
          <p:cNvPicPr>
            <a:picLocks noChangeAspect="1"/>
          </p:cNvPicPr>
          <p:nvPr userDrawn="1"/>
        </p:nvPicPr>
        <p:blipFill>
          <a:blip r:embed="rId3"/>
          <a:stretch>
            <a:fillRect/>
          </a:stretch>
        </p:blipFill>
        <p:spPr>
          <a:xfrm>
            <a:off x="403278" y="214327"/>
            <a:ext cx="641343" cy="953253"/>
          </a:xfrm>
          <a:prstGeom prst="rect">
            <a:avLst/>
          </a:prstGeom>
        </p:spPr>
      </p:pic>
      <p:sp>
        <p:nvSpPr>
          <p:cNvPr id="6" name="TextBox 5">
            <a:extLst>
              <a:ext uri="{FF2B5EF4-FFF2-40B4-BE49-F238E27FC236}">
                <a16:creationId xmlns:a16="http://schemas.microsoft.com/office/drawing/2014/main" id="{0E7C46AD-AE98-C440-AC12-B72F552D2925}"/>
              </a:ext>
            </a:extLst>
          </p:cNvPr>
          <p:cNvSpPr txBox="1"/>
          <p:nvPr userDrawn="1"/>
        </p:nvSpPr>
        <p:spPr>
          <a:xfrm>
            <a:off x="0" y="4858315"/>
            <a:ext cx="1441342" cy="215444"/>
          </a:xfrm>
          <a:prstGeom prst="rect">
            <a:avLst/>
          </a:prstGeom>
          <a:noFill/>
        </p:spPr>
        <p:txBody>
          <a:bodyPr wrap="square" rtlCol="0">
            <a:spAutoFit/>
          </a:bodyPr>
          <a:lstStyle/>
          <a:p>
            <a:pPr algn="ctr"/>
            <a:r>
              <a:rPr lang="en-US" sz="800" b="1" err="1">
                <a:latin typeface="Muli ExtraBold" pitchFamily="2" charset="77"/>
              </a:rPr>
              <a:t>aiatsis.gov.au</a:t>
            </a:r>
            <a:endParaRPr lang="en-US" sz="800" b="1">
              <a:latin typeface="Muli ExtraBold" pitchFamily="2" charset="77"/>
            </a:endParaRPr>
          </a:p>
        </p:txBody>
      </p:sp>
    </p:spTree>
    <p:extLst>
      <p:ext uri="{BB962C8B-B14F-4D97-AF65-F5344CB8AC3E}">
        <p14:creationId xmlns:p14="http://schemas.microsoft.com/office/powerpoint/2010/main" val="1175713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with title orang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926" y="3748872"/>
            <a:ext cx="1218160" cy="1055185"/>
          </a:xfrm>
          <a:prstGeom prst="rect">
            <a:avLst/>
          </a:prstGeom>
        </p:spPr>
      </p:pic>
      <p:sp>
        <p:nvSpPr>
          <p:cNvPr id="6" name="Title 1"/>
          <p:cNvSpPr>
            <a:spLocks noGrp="1"/>
          </p:cNvSpPr>
          <p:nvPr>
            <p:ph type="title"/>
          </p:nvPr>
        </p:nvSpPr>
        <p:spPr>
          <a:xfrm>
            <a:off x="851483" y="2232012"/>
            <a:ext cx="7445271" cy="965277"/>
          </a:xfrm>
        </p:spPr>
        <p:txBody>
          <a:bodyPr anchor="t"/>
          <a:lstStyle>
            <a:lvl1pPr algn="l">
              <a:defRPr sz="3000" b="1" cap="all">
                <a:solidFill>
                  <a:schemeClr val="bg2"/>
                </a:solidFill>
              </a:defRPr>
            </a:lvl1pPr>
          </a:lstStyle>
          <a:p>
            <a:r>
              <a:rPr lang="en-US"/>
              <a:t>Click to edit Master title style</a:t>
            </a:r>
          </a:p>
        </p:txBody>
      </p:sp>
      <p:sp>
        <p:nvSpPr>
          <p:cNvPr id="7" name="Text Placeholder 2"/>
          <p:cNvSpPr>
            <a:spLocks noGrp="1"/>
          </p:cNvSpPr>
          <p:nvPr>
            <p:ph type="body" idx="1"/>
          </p:nvPr>
        </p:nvSpPr>
        <p:spPr>
          <a:xfrm>
            <a:off x="851483" y="805344"/>
            <a:ext cx="7445271" cy="1426669"/>
          </a:xfrm>
        </p:spPr>
        <p:txBody>
          <a:bodyPr anchor="b"/>
          <a:lstStyle>
            <a:lvl1pPr marL="0" indent="0">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01091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out Oran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6677636" y="4656093"/>
            <a:ext cx="2206305" cy="369332"/>
          </a:xfrm>
          <a:prstGeom prst="rect">
            <a:avLst/>
          </a:prstGeom>
          <a:noFill/>
        </p:spPr>
        <p:txBody>
          <a:bodyPr wrap="square" rtlCol="0">
            <a:spAutoFit/>
          </a:bodyPr>
          <a:lstStyle/>
          <a:p>
            <a:r>
              <a:rPr lang="en-AU" sz="1800" b="1">
                <a:solidFill>
                  <a:schemeClr val="bg1"/>
                </a:solidFill>
              </a:rPr>
              <a:t>aiatsis.gov.au</a:t>
            </a:r>
          </a:p>
        </p:txBody>
      </p:sp>
      <p:sp>
        <p:nvSpPr>
          <p:cNvPr id="3" name="Title 2"/>
          <p:cNvSpPr>
            <a:spLocks noGrp="1"/>
          </p:cNvSpPr>
          <p:nvPr>
            <p:ph type="title"/>
          </p:nvPr>
        </p:nvSpPr>
        <p:spPr>
          <a:xfrm>
            <a:off x="457200" y="709318"/>
            <a:ext cx="8229600" cy="857250"/>
          </a:xfrm>
        </p:spPr>
        <p:txBody>
          <a:bodyPr/>
          <a:lstStyle>
            <a:lvl1pPr algn="l">
              <a:defRPr>
                <a:solidFill>
                  <a:schemeClr val="bg1"/>
                </a:solidFill>
              </a:defRPr>
            </a:lvl1pPr>
          </a:lstStyle>
          <a:p>
            <a:r>
              <a:rPr lang="en-US"/>
              <a:t>Click to edit Master title style</a:t>
            </a:r>
            <a:endParaRPr lang="en-AU"/>
          </a:p>
        </p:txBody>
      </p:sp>
      <p:sp>
        <p:nvSpPr>
          <p:cNvPr id="5" name="Text Placeholder 4"/>
          <p:cNvSpPr>
            <a:spLocks noGrp="1"/>
          </p:cNvSpPr>
          <p:nvPr>
            <p:ph type="body" sz="quarter" idx="10"/>
          </p:nvPr>
        </p:nvSpPr>
        <p:spPr>
          <a:xfrm>
            <a:off x="457200" y="1661020"/>
            <a:ext cx="8229600" cy="278120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40001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out 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6677636" y="4656093"/>
            <a:ext cx="2206305" cy="369332"/>
          </a:xfrm>
          <a:prstGeom prst="rect">
            <a:avLst/>
          </a:prstGeom>
          <a:noFill/>
        </p:spPr>
        <p:txBody>
          <a:bodyPr wrap="square" rtlCol="0">
            <a:spAutoFit/>
          </a:bodyPr>
          <a:lstStyle/>
          <a:p>
            <a:r>
              <a:rPr lang="en-AU" sz="1800" b="1">
                <a:solidFill>
                  <a:schemeClr val="bg1"/>
                </a:solidFill>
              </a:rPr>
              <a:t>aiatsis</a:t>
            </a:r>
            <a:r>
              <a:rPr lang="en-AU" sz="1800" b="1">
                <a:solidFill>
                  <a:schemeClr val="accent1"/>
                </a:solidFill>
              </a:rPr>
              <a:t>.gov.au</a:t>
            </a:r>
          </a:p>
        </p:txBody>
      </p:sp>
      <p:sp>
        <p:nvSpPr>
          <p:cNvPr id="6" name="Title 2"/>
          <p:cNvSpPr>
            <a:spLocks noGrp="1"/>
          </p:cNvSpPr>
          <p:nvPr>
            <p:ph type="title"/>
          </p:nvPr>
        </p:nvSpPr>
        <p:spPr>
          <a:xfrm>
            <a:off x="457200" y="709318"/>
            <a:ext cx="8229600" cy="857250"/>
          </a:xfrm>
        </p:spPr>
        <p:txBody>
          <a:bodyPr/>
          <a:lstStyle>
            <a:lvl1pPr algn="l">
              <a:defRPr>
                <a:solidFill>
                  <a:schemeClr val="bg1"/>
                </a:solidFill>
              </a:defRPr>
            </a:lvl1pPr>
          </a:lstStyle>
          <a:p>
            <a:r>
              <a:rPr lang="en-US"/>
              <a:t>Click to edit Master title style</a:t>
            </a:r>
            <a:endParaRPr lang="en-AU"/>
          </a:p>
        </p:txBody>
      </p:sp>
      <p:sp>
        <p:nvSpPr>
          <p:cNvPr id="7" name="Text Placeholder 4"/>
          <p:cNvSpPr>
            <a:spLocks noGrp="1"/>
          </p:cNvSpPr>
          <p:nvPr>
            <p:ph type="body" sz="quarter" idx="10"/>
          </p:nvPr>
        </p:nvSpPr>
        <p:spPr>
          <a:xfrm>
            <a:off x="457200" y="1661020"/>
            <a:ext cx="8229600" cy="2781202"/>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815250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Layout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77357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77357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pic>
        <p:nvPicPr>
          <p:cNvPr id="10" name="Picture 9" descr="Songline-B_Celebratory_CMYK_low-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1" y="4501600"/>
            <a:ext cx="9144000" cy="1135118"/>
          </a:xfrm>
          <a:prstGeom prst="rect">
            <a:avLst/>
          </a:prstGeom>
        </p:spPr>
      </p:pic>
      <p:pic>
        <p:nvPicPr>
          <p:cNvPr id="11" name="Picture 10" descr="AIATSIS_Informal Logo Master B2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463" y="4254952"/>
            <a:ext cx="1570635" cy="832793"/>
          </a:xfrm>
          <a:prstGeom prst="rect">
            <a:avLst/>
          </a:prstGeom>
        </p:spPr>
      </p:pic>
    </p:spTree>
    <p:extLst>
      <p:ext uri="{BB962C8B-B14F-4D97-AF65-F5344CB8AC3E}">
        <p14:creationId xmlns:p14="http://schemas.microsoft.com/office/powerpoint/2010/main" val="3184092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1181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1" y="1076326"/>
            <a:ext cx="3008313" cy="3246584"/>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5" name="Picture 4" descr="Songline-B_Celebratory_CMYK_low-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1" y="4501600"/>
            <a:ext cx="9144000" cy="1135118"/>
          </a:xfrm>
          <a:prstGeom prst="rect">
            <a:avLst/>
          </a:prstGeom>
        </p:spPr>
      </p:pic>
      <p:pic>
        <p:nvPicPr>
          <p:cNvPr id="6" name="Picture 5" descr="AIATSIS_Informal Logo Master B2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463" y="4254952"/>
            <a:ext cx="1570635" cy="832793"/>
          </a:xfrm>
          <a:prstGeom prst="rect">
            <a:avLst/>
          </a:prstGeom>
        </p:spPr>
      </p:pic>
      <p:pic>
        <p:nvPicPr>
          <p:cNvPr id="7" name="Picture 6" descr="Songline-B_Celebratory_CMYK_low-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81" y="4501600"/>
            <a:ext cx="9144000" cy="1135118"/>
          </a:xfrm>
          <a:prstGeom prst="rect">
            <a:avLst/>
          </a:prstGeom>
        </p:spPr>
      </p:pic>
      <p:pic>
        <p:nvPicPr>
          <p:cNvPr id="8" name="Picture 7" descr="AIATSIS_Informal Logo Master B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95463" y="4254952"/>
            <a:ext cx="1570635" cy="832793"/>
          </a:xfrm>
          <a:prstGeom prst="rect">
            <a:avLst/>
          </a:prstGeom>
        </p:spPr>
      </p:pic>
    </p:spTree>
    <p:extLst>
      <p:ext uri="{BB962C8B-B14F-4D97-AF65-F5344CB8AC3E}">
        <p14:creationId xmlns:p14="http://schemas.microsoft.com/office/powerpoint/2010/main" val="1543775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right with Caption 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2898" y="682086"/>
            <a:ext cx="3161688" cy="1494959"/>
          </a:xfrm>
        </p:spPr>
        <p:txBody>
          <a:bodyPr anchor="b">
            <a:normAutofit/>
          </a:bodyPr>
          <a:lstStyle>
            <a:lvl1pPr algn="l">
              <a:defRPr sz="1350" b="1">
                <a:solidFill>
                  <a:schemeClr val="bg2"/>
                </a:solidFill>
              </a:defRPr>
            </a:lvl1pPr>
          </a:lstStyle>
          <a:p>
            <a:r>
              <a:rPr lang="en-US"/>
              <a:t>Click to edit Master title style</a:t>
            </a:r>
          </a:p>
        </p:txBody>
      </p:sp>
      <p:sp>
        <p:nvSpPr>
          <p:cNvPr id="3" name="Picture Placeholder 2"/>
          <p:cNvSpPr>
            <a:spLocks noGrp="1"/>
          </p:cNvSpPr>
          <p:nvPr>
            <p:ph type="pic" idx="1"/>
          </p:nvPr>
        </p:nvSpPr>
        <p:spPr>
          <a:xfrm>
            <a:off x="3859561" y="-4917"/>
            <a:ext cx="5284437" cy="5148417"/>
          </a:xfrm>
          <a:solidFill>
            <a:schemeClr val="bg2"/>
          </a:solidFill>
        </p:spPr>
        <p:txBody>
          <a:bodyPr/>
          <a:lstStyle>
            <a:lvl1pPr marL="0" indent="0">
              <a:buNone/>
              <a:defRPr sz="2400">
                <a:solidFill>
                  <a:srgbClr val="41404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12898" y="2500785"/>
            <a:ext cx="3161689" cy="2059746"/>
          </a:xfrm>
        </p:spPr>
        <p:txBody>
          <a:bodyPr/>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959820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left with Caption 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75611" y="682086"/>
            <a:ext cx="3174843" cy="1494959"/>
          </a:xfrm>
        </p:spPr>
        <p:txBody>
          <a:bodyPr anchor="b">
            <a:normAutofit/>
          </a:bodyPr>
          <a:lstStyle>
            <a:lvl1pPr algn="l">
              <a:defRPr sz="1350" b="1">
                <a:solidFill>
                  <a:schemeClr val="bg2"/>
                </a:solidFill>
              </a:defRPr>
            </a:lvl1pPr>
          </a:lstStyle>
          <a:p>
            <a:r>
              <a:rPr lang="en-US"/>
              <a:t>Click to edit Master title style</a:t>
            </a:r>
          </a:p>
        </p:txBody>
      </p:sp>
      <p:sp>
        <p:nvSpPr>
          <p:cNvPr id="4" name="Text Placeholder 3"/>
          <p:cNvSpPr>
            <a:spLocks noGrp="1"/>
          </p:cNvSpPr>
          <p:nvPr>
            <p:ph type="body" sz="half" idx="2"/>
          </p:nvPr>
        </p:nvSpPr>
        <p:spPr>
          <a:xfrm>
            <a:off x="5575611" y="2500785"/>
            <a:ext cx="3174843" cy="2059746"/>
          </a:xfrm>
        </p:spPr>
        <p:txBody>
          <a:bodyPr/>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Picture Placeholder 2"/>
          <p:cNvSpPr>
            <a:spLocks noGrp="1"/>
          </p:cNvSpPr>
          <p:nvPr>
            <p:ph type="pic" idx="1"/>
          </p:nvPr>
        </p:nvSpPr>
        <p:spPr>
          <a:xfrm>
            <a:off x="1" y="-4917"/>
            <a:ext cx="5296828" cy="5148417"/>
          </a:xfrm>
          <a:solidFill>
            <a:schemeClr val="bg2"/>
          </a:solidFill>
        </p:spPr>
        <p:txBody>
          <a:bodyPr/>
          <a:lstStyle>
            <a:lvl1pPr marL="0" indent="0">
              <a:buNone/>
              <a:defRPr sz="2400">
                <a:solidFill>
                  <a:srgbClr val="41404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649010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left with Caption 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8636" y="682086"/>
            <a:ext cx="3174843" cy="1494959"/>
          </a:xfrm>
        </p:spPr>
        <p:txBody>
          <a:bodyPr lIns="0" rIns="36000" anchor="ctr" anchorCtr="0">
            <a:normAutofit/>
          </a:bodyPr>
          <a:lstStyle>
            <a:lvl1pPr algn="l">
              <a:defRPr sz="1350" b="1">
                <a:solidFill>
                  <a:schemeClr val="bg2"/>
                </a:solidFill>
              </a:defRPr>
            </a:lvl1pPr>
          </a:lstStyle>
          <a:p>
            <a:r>
              <a:rPr lang="en-US"/>
              <a:t>Click to edit Master title style</a:t>
            </a:r>
          </a:p>
        </p:txBody>
      </p:sp>
      <p:sp>
        <p:nvSpPr>
          <p:cNvPr id="5" name="Picture Placeholder 2"/>
          <p:cNvSpPr>
            <a:spLocks noGrp="1"/>
          </p:cNvSpPr>
          <p:nvPr>
            <p:ph type="pic" idx="1"/>
          </p:nvPr>
        </p:nvSpPr>
        <p:spPr>
          <a:xfrm>
            <a:off x="4572001" y="352196"/>
            <a:ext cx="3915316" cy="2174199"/>
          </a:xfrm>
          <a:solidFill>
            <a:schemeClr val="bg2"/>
          </a:solidFill>
        </p:spPr>
        <p:txBody>
          <a:bodyPr>
            <a:normAutofit/>
          </a:bodyPr>
          <a:lstStyle>
            <a:lvl1pPr marL="0" indent="0">
              <a:buNone/>
              <a:defRPr sz="1800">
                <a:solidFill>
                  <a:srgbClr val="41404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p:cNvSpPr>
            <a:spLocks noGrp="1"/>
          </p:cNvSpPr>
          <p:nvPr>
            <p:ph type="pic" idx="10"/>
          </p:nvPr>
        </p:nvSpPr>
        <p:spPr>
          <a:xfrm>
            <a:off x="4572001" y="2644822"/>
            <a:ext cx="3915316" cy="2174199"/>
          </a:xfrm>
          <a:solidFill>
            <a:schemeClr val="bg2"/>
          </a:solidFill>
        </p:spPr>
        <p:txBody>
          <a:bodyPr>
            <a:normAutofit/>
          </a:bodyPr>
          <a:lstStyle>
            <a:lvl1pPr marL="0" indent="0">
              <a:buNone/>
              <a:defRPr sz="1800">
                <a:solidFill>
                  <a:srgbClr val="41404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Title 1"/>
          <p:cNvSpPr txBox="1">
            <a:spLocks/>
          </p:cNvSpPr>
          <p:nvPr userDrawn="1"/>
        </p:nvSpPr>
        <p:spPr>
          <a:xfrm>
            <a:off x="718636" y="2989459"/>
            <a:ext cx="3174843" cy="1494959"/>
          </a:xfrm>
          <a:prstGeom prst="rect">
            <a:avLst/>
          </a:prstGeom>
        </p:spPr>
        <p:txBody>
          <a:bodyPr vert="horz" lIns="0" tIns="34290" rIns="27000" bIns="34290" rtlCol="0" anchor="ctr" anchorCtr="0">
            <a:normAutofit/>
          </a:bodyPr>
          <a:lstStyle>
            <a:lvl1pPr algn="l" defTabSz="457200" rtl="0" eaLnBrk="1" latinLnBrk="0" hangingPunct="1">
              <a:spcBef>
                <a:spcPct val="0"/>
              </a:spcBef>
              <a:buNone/>
              <a:defRPr sz="1800" b="1" kern="1200">
                <a:solidFill>
                  <a:schemeClr val="bg2"/>
                </a:solidFill>
                <a:latin typeface="+mj-lt"/>
                <a:ea typeface="+mj-ea"/>
                <a:cs typeface="+mj-cs"/>
              </a:defRPr>
            </a:lvl1pPr>
          </a:lstStyle>
          <a:p>
            <a:r>
              <a:rPr lang="en-US" sz="1350"/>
              <a:t>Click to edit Master title style</a:t>
            </a:r>
          </a:p>
        </p:txBody>
      </p:sp>
    </p:spTree>
    <p:extLst>
      <p:ext uri="{BB962C8B-B14F-4D97-AF65-F5344CB8AC3E}">
        <p14:creationId xmlns:p14="http://schemas.microsoft.com/office/powerpoint/2010/main" val="1415989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centre with Caption 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rmAutofit/>
          </a:bodyPr>
          <a:lstStyle>
            <a:lvl1pPr algn="l">
              <a:defRPr sz="1350" b="1">
                <a:solidFill>
                  <a:schemeClr val="bg2"/>
                </a:solidFill>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solidFill>
                  <a:srgbClr val="FFFFFF"/>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Box 4"/>
          <p:cNvSpPr txBox="1"/>
          <p:nvPr userDrawn="1"/>
        </p:nvSpPr>
        <p:spPr>
          <a:xfrm>
            <a:off x="6677636" y="4656093"/>
            <a:ext cx="2206305" cy="369332"/>
          </a:xfrm>
          <a:prstGeom prst="rect">
            <a:avLst/>
          </a:prstGeom>
          <a:noFill/>
        </p:spPr>
        <p:txBody>
          <a:bodyPr wrap="square" rtlCol="0">
            <a:spAutoFit/>
          </a:bodyPr>
          <a:lstStyle/>
          <a:p>
            <a:r>
              <a:rPr lang="en-AU" sz="1800" b="1">
                <a:solidFill>
                  <a:schemeClr val="bg1"/>
                </a:solidFill>
              </a:rPr>
              <a:t>aiatsis</a:t>
            </a:r>
            <a:r>
              <a:rPr lang="en-AU" sz="1800" b="1">
                <a:solidFill>
                  <a:schemeClr val="accent1"/>
                </a:solidFill>
              </a:rPr>
              <a:t>.gov.au</a:t>
            </a:r>
          </a:p>
        </p:txBody>
      </p:sp>
    </p:spTree>
    <p:extLst>
      <p:ext uri="{BB962C8B-B14F-4D97-AF65-F5344CB8AC3E}">
        <p14:creationId xmlns:p14="http://schemas.microsoft.com/office/powerpoint/2010/main" val="3872874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right with Caption brow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2898" y="682086"/>
            <a:ext cx="3143103" cy="1494959"/>
          </a:xfrm>
        </p:spPr>
        <p:txBody>
          <a:bodyPr anchor="b">
            <a:normAutofit/>
          </a:bodyPr>
          <a:lstStyle>
            <a:lvl1pPr algn="l">
              <a:defRPr sz="1350" b="1">
                <a:solidFill>
                  <a:schemeClr val="bg2"/>
                </a:solidFill>
              </a:defRPr>
            </a:lvl1pPr>
          </a:lstStyle>
          <a:p>
            <a:r>
              <a:rPr lang="en-US"/>
              <a:t>Click to edit Master title style</a:t>
            </a:r>
          </a:p>
        </p:txBody>
      </p:sp>
      <p:sp>
        <p:nvSpPr>
          <p:cNvPr id="3" name="Picture Placeholder 2"/>
          <p:cNvSpPr>
            <a:spLocks noGrp="1"/>
          </p:cNvSpPr>
          <p:nvPr>
            <p:ph type="pic" idx="1"/>
          </p:nvPr>
        </p:nvSpPr>
        <p:spPr>
          <a:xfrm>
            <a:off x="3859561" y="-4917"/>
            <a:ext cx="5284438" cy="5148417"/>
          </a:xfrm>
          <a:solidFill>
            <a:schemeClr val="bg2"/>
          </a:solidFill>
        </p:spPr>
        <p:txBody>
          <a:bodyPr/>
          <a:lstStyle>
            <a:lvl1pPr marL="0" indent="0">
              <a:buNone/>
              <a:defRPr sz="2400">
                <a:solidFill>
                  <a:srgbClr val="41404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12898" y="2500785"/>
            <a:ext cx="3143103" cy="2059746"/>
          </a:xfrm>
        </p:spPr>
        <p:txBody>
          <a:bodyPr/>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350374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08B779-060C-DA4D-B463-44FA2A4807A2}"/>
              </a:ext>
            </a:extLst>
          </p:cNvPr>
          <p:cNvPicPr>
            <a:picLocks noChangeAspect="1"/>
          </p:cNvPicPr>
          <p:nvPr userDrawn="1"/>
        </p:nvPicPr>
        <p:blipFill>
          <a:blip r:embed="rId2"/>
          <a:stretch>
            <a:fillRect/>
          </a:stretch>
        </p:blipFill>
        <p:spPr>
          <a:xfrm>
            <a:off x="403278" y="214327"/>
            <a:ext cx="641343" cy="953253"/>
          </a:xfrm>
          <a:prstGeom prst="rect">
            <a:avLst/>
          </a:prstGeom>
        </p:spPr>
      </p:pic>
      <p:sp>
        <p:nvSpPr>
          <p:cNvPr id="4" name="TextBox 3">
            <a:extLst>
              <a:ext uri="{FF2B5EF4-FFF2-40B4-BE49-F238E27FC236}">
                <a16:creationId xmlns:a16="http://schemas.microsoft.com/office/drawing/2014/main" id="{0E7C46AD-AE98-C440-AC12-B72F552D2925}"/>
              </a:ext>
            </a:extLst>
          </p:cNvPr>
          <p:cNvSpPr txBox="1"/>
          <p:nvPr userDrawn="1"/>
        </p:nvSpPr>
        <p:spPr>
          <a:xfrm>
            <a:off x="0" y="4858315"/>
            <a:ext cx="1441342" cy="215444"/>
          </a:xfrm>
          <a:prstGeom prst="rect">
            <a:avLst/>
          </a:prstGeom>
          <a:noFill/>
        </p:spPr>
        <p:txBody>
          <a:bodyPr wrap="square" rtlCol="0">
            <a:spAutoFit/>
          </a:bodyPr>
          <a:lstStyle/>
          <a:p>
            <a:pPr algn="ctr"/>
            <a:r>
              <a:rPr lang="en-US" sz="800" b="1" err="1">
                <a:latin typeface="Muli ExtraBold" pitchFamily="2" charset="77"/>
              </a:rPr>
              <a:t>aiatsis.gov.au</a:t>
            </a:r>
            <a:endParaRPr lang="en-US" sz="800" b="1">
              <a:latin typeface="Muli ExtraBold" pitchFamily="2" charset="77"/>
            </a:endParaRPr>
          </a:p>
        </p:txBody>
      </p:sp>
    </p:spTree>
    <p:extLst>
      <p:ext uri="{BB962C8B-B14F-4D97-AF65-F5344CB8AC3E}">
        <p14:creationId xmlns:p14="http://schemas.microsoft.com/office/powerpoint/2010/main" val="825436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left with Caption brow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94195" y="682086"/>
            <a:ext cx="3156258" cy="1494959"/>
          </a:xfrm>
        </p:spPr>
        <p:txBody>
          <a:bodyPr anchor="b">
            <a:normAutofit/>
          </a:bodyPr>
          <a:lstStyle>
            <a:lvl1pPr algn="l">
              <a:defRPr sz="1350" b="1">
                <a:solidFill>
                  <a:schemeClr val="bg2"/>
                </a:solidFill>
              </a:defRPr>
            </a:lvl1pPr>
          </a:lstStyle>
          <a:p>
            <a:r>
              <a:rPr lang="en-US"/>
              <a:t>Click to edit Master title style</a:t>
            </a:r>
          </a:p>
        </p:txBody>
      </p:sp>
      <p:sp>
        <p:nvSpPr>
          <p:cNvPr id="4" name="Text Placeholder 3"/>
          <p:cNvSpPr>
            <a:spLocks noGrp="1"/>
          </p:cNvSpPr>
          <p:nvPr>
            <p:ph type="body" sz="half" idx="2"/>
          </p:nvPr>
        </p:nvSpPr>
        <p:spPr>
          <a:xfrm>
            <a:off x="5594195" y="2500785"/>
            <a:ext cx="3156258" cy="2059746"/>
          </a:xfrm>
        </p:spPr>
        <p:txBody>
          <a:bodyPr/>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Picture Placeholder 2"/>
          <p:cNvSpPr>
            <a:spLocks noGrp="1"/>
          </p:cNvSpPr>
          <p:nvPr>
            <p:ph type="pic" idx="1"/>
          </p:nvPr>
        </p:nvSpPr>
        <p:spPr>
          <a:xfrm>
            <a:off x="1" y="-4917"/>
            <a:ext cx="5296828" cy="5148417"/>
          </a:xfrm>
          <a:solidFill>
            <a:schemeClr val="bg2"/>
          </a:solidFill>
        </p:spPr>
        <p:txBody>
          <a:bodyPr/>
          <a:lstStyle>
            <a:lvl1pPr marL="0" indent="0">
              <a:buNone/>
              <a:defRPr sz="2400">
                <a:solidFill>
                  <a:srgbClr val="41404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3143593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icture left with Caption gre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18636" y="682086"/>
            <a:ext cx="3174843" cy="1494959"/>
          </a:xfrm>
        </p:spPr>
        <p:txBody>
          <a:bodyPr lIns="0" rIns="36000" anchor="ctr" anchorCtr="0">
            <a:normAutofit/>
          </a:bodyPr>
          <a:lstStyle>
            <a:lvl1pPr algn="l">
              <a:defRPr sz="1350" b="1">
                <a:solidFill>
                  <a:schemeClr val="bg2"/>
                </a:solidFill>
              </a:defRPr>
            </a:lvl1pPr>
          </a:lstStyle>
          <a:p>
            <a:r>
              <a:rPr lang="en-US"/>
              <a:t>Click to edit Master title style</a:t>
            </a:r>
          </a:p>
        </p:txBody>
      </p:sp>
      <p:sp>
        <p:nvSpPr>
          <p:cNvPr id="5" name="Picture Placeholder 2"/>
          <p:cNvSpPr>
            <a:spLocks noGrp="1"/>
          </p:cNvSpPr>
          <p:nvPr>
            <p:ph type="pic" idx="1"/>
          </p:nvPr>
        </p:nvSpPr>
        <p:spPr>
          <a:xfrm>
            <a:off x="4572001" y="352196"/>
            <a:ext cx="3915316" cy="2174199"/>
          </a:xfrm>
          <a:solidFill>
            <a:schemeClr val="bg2"/>
          </a:solidFill>
        </p:spPr>
        <p:txBody>
          <a:bodyPr>
            <a:normAutofit/>
          </a:bodyPr>
          <a:lstStyle>
            <a:lvl1pPr marL="0" indent="0">
              <a:buNone/>
              <a:defRPr sz="1800">
                <a:solidFill>
                  <a:srgbClr val="41404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6" name="Picture Placeholder 2"/>
          <p:cNvSpPr>
            <a:spLocks noGrp="1"/>
          </p:cNvSpPr>
          <p:nvPr>
            <p:ph type="pic" idx="10"/>
          </p:nvPr>
        </p:nvSpPr>
        <p:spPr>
          <a:xfrm>
            <a:off x="4572001" y="2644822"/>
            <a:ext cx="3915316" cy="2174199"/>
          </a:xfrm>
          <a:solidFill>
            <a:schemeClr val="bg2"/>
          </a:solidFill>
        </p:spPr>
        <p:txBody>
          <a:bodyPr>
            <a:normAutofit/>
          </a:bodyPr>
          <a:lstStyle>
            <a:lvl1pPr marL="0" indent="0">
              <a:buNone/>
              <a:defRPr sz="1800">
                <a:solidFill>
                  <a:srgbClr val="414042"/>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Title 1"/>
          <p:cNvSpPr txBox="1">
            <a:spLocks/>
          </p:cNvSpPr>
          <p:nvPr userDrawn="1"/>
        </p:nvSpPr>
        <p:spPr>
          <a:xfrm>
            <a:off x="718636" y="2989459"/>
            <a:ext cx="3174843" cy="1494959"/>
          </a:xfrm>
          <a:prstGeom prst="rect">
            <a:avLst/>
          </a:prstGeom>
        </p:spPr>
        <p:txBody>
          <a:bodyPr vert="horz" lIns="0" tIns="34290" rIns="27000" bIns="34290" rtlCol="0" anchor="ctr" anchorCtr="0">
            <a:normAutofit/>
          </a:bodyPr>
          <a:lstStyle>
            <a:lvl1pPr algn="l" defTabSz="457200" rtl="0" eaLnBrk="1" latinLnBrk="0" hangingPunct="1">
              <a:spcBef>
                <a:spcPct val="0"/>
              </a:spcBef>
              <a:buNone/>
              <a:defRPr sz="1800" b="1" kern="1200">
                <a:solidFill>
                  <a:schemeClr val="bg2"/>
                </a:solidFill>
                <a:latin typeface="+mj-lt"/>
                <a:ea typeface="+mj-ea"/>
                <a:cs typeface="+mj-cs"/>
              </a:defRPr>
            </a:lvl1pPr>
          </a:lstStyle>
          <a:p>
            <a:r>
              <a:rPr lang="en-US" sz="1350"/>
              <a:t>Click to edit Master title style</a:t>
            </a:r>
          </a:p>
        </p:txBody>
      </p:sp>
    </p:spTree>
    <p:extLst>
      <p:ext uri="{BB962C8B-B14F-4D97-AF65-F5344CB8AC3E}">
        <p14:creationId xmlns:p14="http://schemas.microsoft.com/office/powerpoint/2010/main" val="1714624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centre with Caption brow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normAutofit/>
          </a:bodyPr>
          <a:lstStyle>
            <a:lvl1pPr algn="l">
              <a:defRPr sz="1350" b="1">
                <a:solidFill>
                  <a:schemeClr val="bg2"/>
                </a:solidFill>
              </a:defRPr>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solidFill>
                  <a:srgbClr val="FFFFFF"/>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Box 4"/>
          <p:cNvSpPr txBox="1"/>
          <p:nvPr userDrawn="1"/>
        </p:nvSpPr>
        <p:spPr>
          <a:xfrm>
            <a:off x="6677636" y="4656093"/>
            <a:ext cx="2206305" cy="369332"/>
          </a:xfrm>
          <a:prstGeom prst="rect">
            <a:avLst/>
          </a:prstGeom>
          <a:noFill/>
        </p:spPr>
        <p:txBody>
          <a:bodyPr wrap="square" rtlCol="0">
            <a:spAutoFit/>
          </a:bodyPr>
          <a:lstStyle/>
          <a:p>
            <a:r>
              <a:rPr lang="en-AU" sz="1800" b="1">
                <a:solidFill>
                  <a:schemeClr val="bg1"/>
                </a:solidFill>
              </a:rPr>
              <a:t>aiatsis.gov.au</a:t>
            </a:r>
          </a:p>
        </p:txBody>
      </p:sp>
    </p:spTree>
    <p:extLst>
      <p:ext uri="{BB962C8B-B14F-4D97-AF65-F5344CB8AC3E}">
        <p14:creationId xmlns:p14="http://schemas.microsoft.com/office/powerpoint/2010/main" val="1054422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edia with text/subtitl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8878" y="4111547"/>
            <a:ext cx="8344829" cy="425054"/>
          </a:xfrm>
        </p:spPr>
        <p:txBody>
          <a:bodyPr anchor="b">
            <a:normAutofit/>
          </a:bodyPr>
          <a:lstStyle>
            <a:lvl1pPr algn="l">
              <a:defRPr sz="1350" b="1">
                <a:solidFill>
                  <a:schemeClr val="bg2"/>
                </a:solidFill>
              </a:defRPr>
            </a:lvl1pPr>
          </a:lstStyle>
          <a:p>
            <a:r>
              <a:rPr lang="en-US"/>
              <a:t>Click to edit Master title style</a:t>
            </a:r>
          </a:p>
        </p:txBody>
      </p:sp>
      <p:sp>
        <p:nvSpPr>
          <p:cNvPr id="4" name="Text Placeholder 3"/>
          <p:cNvSpPr>
            <a:spLocks noGrp="1"/>
          </p:cNvSpPr>
          <p:nvPr>
            <p:ph type="body" sz="half" idx="2"/>
          </p:nvPr>
        </p:nvSpPr>
        <p:spPr>
          <a:xfrm>
            <a:off x="408878" y="4536601"/>
            <a:ext cx="8344829" cy="603647"/>
          </a:xfrm>
        </p:spPr>
        <p:txBody>
          <a:bodyPr/>
          <a:lstStyle>
            <a:lvl1pPr marL="0" indent="0">
              <a:buNone/>
              <a:defRPr sz="10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Media Placeholder 5"/>
          <p:cNvSpPr>
            <a:spLocks noGrp="1"/>
          </p:cNvSpPr>
          <p:nvPr>
            <p:ph type="media" sz="quarter" idx="10"/>
          </p:nvPr>
        </p:nvSpPr>
        <p:spPr>
          <a:xfrm>
            <a:off x="0" y="1"/>
            <a:ext cx="9144000" cy="4111547"/>
          </a:xfrm>
        </p:spPr>
        <p:txBody>
          <a:bodyPr/>
          <a:lstStyle>
            <a:lvl1pPr marL="0" indent="0">
              <a:buNone/>
              <a:defRPr>
                <a:solidFill>
                  <a:srgbClr val="FFFFFF"/>
                </a:solidFill>
              </a:defRPr>
            </a:lvl1pPr>
          </a:lstStyle>
          <a:p>
            <a:r>
              <a:rPr lang="en-US"/>
              <a:t>Click icon to add media</a:t>
            </a:r>
          </a:p>
        </p:txBody>
      </p:sp>
    </p:spTree>
    <p:extLst>
      <p:ext uri="{BB962C8B-B14F-4D97-AF65-F5344CB8AC3E}">
        <p14:creationId xmlns:p14="http://schemas.microsoft.com/office/powerpoint/2010/main" val="161129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edia with grey backgroun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Media Placeholder 5"/>
          <p:cNvSpPr>
            <a:spLocks noGrp="1"/>
          </p:cNvSpPr>
          <p:nvPr>
            <p:ph type="media" sz="quarter" idx="10"/>
          </p:nvPr>
        </p:nvSpPr>
        <p:spPr>
          <a:xfrm>
            <a:off x="0" y="0"/>
            <a:ext cx="9144000" cy="5143500"/>
          </a:xfrm>
        </p:spPr>
        <p:txBody>
          <a:bodyPr/>
          <a:lstStyle>
            <a:lvl1pPr marL="0" indent="0">
              <a:buNone/>
              <a:defRPr>
                <a:solidFill>
                  <a:srgbClr val="FFFFFF"/>
                </a:solidFill>
              </a:defRPr>
            </a:lvl1pPr>
          </a:lstStyle>
          <a:p>
            <a:r>
              <a:rPr lang="en-US"/>
              <a:t>Click icon to add media</a:t>
            </a:r>
          </a:p>
        </p:txBody>
      </p:sp>
    </p:spTree>
    <p:extLst>
      <p:ext uri="{BB962C8B-B14F-4D97-AF65-F5344CB8AC3E}">
        <p14:creationId xmlns:p14="http://schemas.microsoft.com/office/powerpoint/2010/main" val="23881303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64AC7-8278-9F44-B95A-E12DB2FCC330}"/>
              </a:ext>
            </a:extLst>
          </p:cNvPr>
          <p:cNvPicPr>
            <a:picLocks noChangeAspect="1"/>
          </p:cNvPicPr>
          <p:nvPr userDrawn="1"/>
        </p:nvPicPr>
        <p:blipFill>
          <a:blip r:embed="rId2"/>
          <a:srcRect/>
          <a:stretch/>
        </p:blipFill>
        <p:spPr>
          <a:xfrm>
            <a:off x="1743417" y="1119579"/>
            <a:ext cx="7912100" cy="63499"/>
          </a:xfrm>
          <a:prstGeom prst="rect">
            <a:avLst/>
          </a:prstGeom>
        </p:spPr>
      </p:pic>
      <p:pic>
        <p:nvPicPr>
          <p:cNvPr id="5" name="Picture 4">
            <a:extLst>
              <a:ext uri="{FF2B5EF4-FFF2-40B4-BE49-F238E27FC236}">
                <a16:creationId xmlns:a16="http://schemas.microsoft.com/office/drawing/2014/main" id="{4FF254AC-32EA-CA43-9282-FE2A1926153A}"/>
              </a:ext>
            </a:extLst>
          </p:cNvPr>
          <p:cNvPicPr>
            <a:picLocks noChangeAspect="1"/>
          </p:cNvPicPr>
          <p:nvPr userDrawn="1"/>
        </p:nvPicPr>
        <p:blipFill>
          <a:blip r:embed="rId3"/>
          <a:stretch>
            <a:fillRect/>
          </a:stretch>
        </p:blipFill>
        <p:spPr>
          <a:xfrm>
            <a:off x="403278" y="214327"/>
            <a:ext cx="641343" cy="953253"/>
          </a:xfrm>
          <a:prstGeom prst="rect">
            <a:avLst/>
          </a:prstGeom>
        </p:spPr>
      </p:pic>
      <p:sp>
        <p:nvSpPr>
          <p:cNvPr id="6" name="TextBox 5">
            <a:extLst>
              <a:ext uri="{FF2B5EF4-FFF2-40B4-BE49-F238E27FC236}">
                <a16:creationId xmlns:a16="http://schemas.microsoft.com/office/drawing/2014/main" id="{0E7C46AD-AE98-C440-AC12-B72F552D2925}"/>
              </a:ext>
            </a:extLst>
          </p:cNvPr>
          <p:cNvSpPr txBox="1"/>
          <p:nvPr userDrawn="1"/>
        </p:nvSpPr>
        <p:spPr>
          <a:xfrm>
            <a:off x="0" y="4858315"/>
            <a:ext cx="1441342" cy="215444"/>
          </a:xfrm>
          <a:prstGeom prst="rect">
            <a:avLst/>
          </a:prstGeom>
          <a:noFill/>
        </p:spPr>
        <p:txBody>
          <a:bodyPr wrap="square" rtlCol="0">
            <a:spAutoFit/>
          </a:bodyPr>
          <a:lstStyle/>
          <a:p>
            <a:pPr algn="ctr"/>
            <a:r>
              <a:rPr lang="en-US" sz="800" b="1" dirty="0" err="1">
                <a:latin typeface="Muli ExtraBold" pitchFamily="2" charset="77"/>
              </a:rPr>
              <a:t>aiatsis.gov.au</a:t>
            </a:r>
            <a:endParaRPr lang="en-US" sz="800" b="1" dirty="0">
              <a:latin typeface="Muli ExtraBold" pitchFamily="2" charset="77"/>
            </a:endParaRPr>
          </a:p>
        </p:txBody>
      </p:sp>
    </p:spTree>
    <p:extLst>
      <p:ext uri="{BB962C8B-B14F-4D97-AF65-F5344CB8AC3E}">
        <p14:creationId xmlns:p14="http://schemas.microsoft.com/office/powerpoint/2010/main" val="2295683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747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64AC7-8278-9F44-B95A-E12DB2FCC330}"/>
              </a:ext>
            </a:extLst>
          </p:cNvPr>
          <p:cNvPicPr>
            <a:picLocks noChangeAspect="1"/>
          </p:cNvPicPr>
          <p:nvPr userDrawn="1"/>
        </p:nvPicPr>
        <p:blipFill>
          <a:blip r:embed="rId2"/>
          <a:srcRect/>
          <a:stretch/>
        </p:blipFill>
        <p:spPr>
          <a:xfrm>
            <a:off x="1743417" y="1119579"/>
            <a:ext cx="7912100" cy="63499"/>
          </a:xfrm>
          <a:prstGeom prst="rect">
            <a:avLst/>
          </a:prstGeom>
        </p:spPr>
      </p:pic>
      <p:pic>
        <p:nvPicPr>
          <p:cNvPr id="5" name="Picture 4">
            <a:extLst>
              <a:ext uri="{FF2B5EF4-FFF2-40B4-BE49-F238E27FC236}">
                <a16:creationId xmlns:a16="http://schemas.microsoft.com/office/drawing/2014/main" id="{4FF254AC-32EA-CA43-9282-FE2A1926153A}"/>
              </a:ext>
            </a:extLst>
          </p:cNvPr>
          <p:cNvPicPr>
            <a:picLocks noChangeAspect="1"/>
          </p:cNvPicPr>
          <p:nvPr userDrawn="1"/>
        </p:nvPicPr>
        <p:blipFill>
          <a:blip r:embed="rId3"/>
          <a:stretch>
            <a:fillRect/>
          </a:stretch>
        </p:blipFill>
        <p:spPr>
          <a:xfrm>
            <a:off x="403278" y="214327"/>
            <a:ext cx="641343" cy="953253"/>
          </a:xfrm>
          <a:prstGeom prst="rect">
            <a:avLst/>
          </a:prstGeom>
        </p:spPr>
      </p:pic>
      <p:sp>
        <p:nvSpPr>
          <p:cNvPr id="6" name="TextBox 5">
            <a:extLst>
              <a:ext uri="{FF2B5EF4-FFF2-40B4-BE49-F238E27FC236}">
                <a16:creationId xmlns:a16="http://schemas.microsoft.com/office/drawing/2014/main" id="{0E7C46AD-AE98-C440-AC12-B72F552D2925}"/>
              </a:ext>
            </a:extLst>
          </p:cNvPr>
          <p:cNvSpPr txBox="1"/>
          <p:nvPr userDrawn="1"/>
        </p:nvSpPr>
        <p:spPr>
          <a:xfrm>
            <a:off x="0" y="4858315"/>
            <a:ext cx="1441342" cy="215444"/>
          </a:xfrm>
          <a:prstGeom prst="rect">
            <a:avLst/>
          </a:prstGeom>
          <a:noFill/>
        </p:spPr>
        <p:txBody>
          <a:bodyPr wrap="square" rtlCol="0">
            <a:spAutoFit/>
          </a:bodyPr>
          <a:lstStyle/>
          <a:p>
            <a:pPr algn="ctr"/>
            <a:r>
              <a:rPr lang="en-US" sz="800" b="1" err="1">
                <a:latin typeface="Muli ExtraBold" pitchFamily="2" charset="77"/>
              </a:rPr>
              <a:t>aiatsis.gov.au</a:t>
            </a:r>
            <a:endParaRPr lang="en-US" sz="800" b="1">
              <a:latin typeface="Muli ExtraBold" pitchFamily="2" charset="77"/>
            </a:endParaRPr>
          </a:p>
        </p:txBody>
      </p:sp>
    </p:spTree>
    <p:extLst>
      <p:ext uri="{BB962C8B-B14F-4D97-AF65-F5344CB8AC3E}">
        <p14:creationId xmlns:p14="http://schemas.microsoft.com/office/powerpoint/2010/main" val="1175713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964AC7-8278-9F44-B95A-E12DB2FCC330}"/>
              </a:ext>
            </a:extLst>
          </p:cNvPr>
          <p:cNvPicPr>
            <a:picLocks noChangeAspect="1"/>
          </p:cNvPicPr>
          <p:nvPr userDrawn="1"/>
        </p:nvPicPr>
        <p:blipFill>
          <a:blip r:embed="rId2"/>
          <a:srcRect/>
          <a:stretch/>
        </p:blipFill>
        <p:spPr>
          <a:xfrm>
            <a:off x="1743417" y="1119579"/>
            <a:ext cx="7912100" cy="63499"/>
          </a:xfrm>
          <a:prstGeom prst="rect">
            <a:avLst/>
          </a:prstGeom>
        </p:spPr>
      </p:pic>
    </p:spTree>
    <p:extLst>
      <p:ext uri="{BB962C8B-B14F-4D97-AF65-F5344CB8AC3E}">
        <p14:creationId xmlns:p14="http://schemas.microsoft.com/office/powerpoint/2010/main" val="230971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83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A21FCF-7E22-524E-A00D-9222C68406F6}"/>
              </a:ext>
            </a:extLst>
          </p:cNvPr>
          <p:cNvPicPr>
            <a:picLocks noChangeAspect="1"/>
          </p:cNvPicPr>
          <p:nvPr userDrawn="1"/>
        </p:nvPicPr>
        <p:blipFill>
          <a:blip r:embed="rId2"/>
          <a:stretch>
            <a:fillRect/>
          </a:stretch>
        </p:blipFill>
        <p:spPr>
          <a:xfrm>
            <a:off x="403278" y="214327"/>
            <a:ext cx="641343" cy="953253"/>
          </a:xfrm>
          <a:prstGeom prst="rect">
            <a:avLst/>
          </a:prstGeom>
        </p:spPr>
      </p:pic>
      <p:sp>
        <p:nvSpPr>
          <p:cNvPr id="5" name="TextBox 4">
            <a:extLst>
              <a:ext uri="{FF2B5EF4-FFF2-40B4-BE49-F238E27FC236}">
                <a16:creationId xmlns:a16="http://schemas.microsoft.com/office/drawing/2014/main" id="{B20D99C2-E1DE-6340-BF8B-10F6647567D5}"/>
              </a:ext>
            </a:extLst>
          </p:cNvPr>
          <p:cNvSpPr txBox="1"/>
          <p:nvPr userDrawn="1"/>
        </p:nvSpPr>
        <p:spPr>
          <a:xfrm>
            <a:off x="0" y="4858315"/>
            <a:ext cx="1441342" cy="215444"/>
          </a:xfrm>
          <a:prstGeom prst="rect">
            <a:avLst/>
          </a:prstGeom>
          <a:noFill/>
        </p:spPr>
        <p:txBody>
          <a:bodyPr wrap="square" rtlCol="0">
            <a:spAutoFit/>
          </a:bodyPr>
          <a:lstStyle/>
          <a:p>
            <a:pPr algn="ctr"/>
            <a:r>
              <a:rPr lang="en-US" sz="800" b="1" err="1">
                <a:latin typeface="Muli ExtraBold" pitchFamily="2" charset="77"/>
              </a:rPr>
              <a:t>aiatsis.gov.au</a:t>
            </a:r>
            <a:endParaRPr lang="en-US" sz="800" b="1">
              <a:latin typeface="Muli ExtraBold" pitchFamily="2" charset="77"/>
            </a:endParaRPr>
          </a:p>
        </p:txBody>
      </p:sp>
      <p:pic>
        <p:nvPicPr>
          <p:cNvPr id="6" name="Picture 5">
            <a:extLst>
              <a:ext uri="{FF2B5EF4-FFF2-40B4-BE49-F238E27FC236}">
                <a16:creationId xmlns:a16="http://schemas.microsoft.com/office/drawing/2014/main" id="{26CFBBC8-7710-4B49-BAEB-6F68D1FA5AC3}"/>
              </a:ext>
            </a:extLst>
          </p:cNvPr>
          <p:cNvPicPr>
            <a:picLocks/>
          </p:cNvPicPr>
          <p:nvPr userDrawn="1"/>
        </p:nvPicPr>
        <p:blipFill rotWithShape="1">
          <a:blip r:embed="rId3"/>
          <a:srcRect t="2" r="44166" b="27999"/>
          <a:stretch/>
        </p:blipFill>
        <p:spPr>
          <a:xfrm rot="5400000">
            <a:off x="-971442" y="2669532"/>
            <a:ext cx="4860000" cy="46800"/>
          </a:xfrm>
          <a:prstGeom prst="rect">
            <a:avLst/>
          </a:prstGeom>
        </p:spPr>
      </p:pic>
    </p:spTree>
    <p:extLst>
      <p:ext uri="{BB962C8B-B14F-4D97-AF65-F5344CB8AC3E}">
        <p14:creationId xmlns:p14="http://schemas.microsoft.com/office/powerpoint/2010/main" val="2125217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CFBBC8-7710-4B49-BAEB-6F68D1FA5AC3}"/>
              </a:ext>
            </a:extLst>
          </p:cNvPr>
          <p:cNvPicPr>
            <a:picLocks/>
          </p:cNvPicPr>
          <p:nvPr userDrawn="1"/>
        </p:nvPicPr>
        <p:blipFill rotWithShape="1">
          <a:blip r:embed="rId2"/>
          <a:srcRect t="2" r="44166" b="27999"/>
          <a:stretch/>
        </p:blipFill>
        <p:spPr>
          <a:xfrm rot="5400000">
            <a:off x="-971442" y="2669532"/>
            <a:ext cx="4860000" cy="46800"/>
          </a:xfrm>
          <a:prstGeom prst="rect">
            <a:avLst/>
          </a:prstGeom>
        </p:spPr>
      </p:pic>
    </p:spTree>
    <p:extLst>
      <p:ext uri="{BB962C8B-B14F-4D97-AF65-F5344CB8AC3E}">
        <p14:creationId xmlns:p14="http://schemas.microsoft.com/office/powerpoint/2010/main" val="4212243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29830"/>
            <a:ext cx="6314688" cy="552915"/>
          </a:xfrm>
        </p:spPr>
        <p:txBody>
          <a:bodyPr>
            <a:normAutofit/>
          </a:bodyPr>
          <a:lstStyle>
            <a:lvl1pPr algn="l">
              <a:defRPr sz="2700"/>
            </a:lvl1pPr>
          </a:lstStyle>
          <a:p>
            <a:r>
              <a:rPr lang="en-US"/>
              <a:t>Click to edit Master title style</a:t>
            </a:r>
          </a:p>
        </p:txBody>
      </p:sp>
      <p:sp>
        <p:nvSpPr>
          <p:cNvPr id="3" name="Subtitle 2"/>
          <p:cNvSpPr>
            <a:spLocks noGrp="1"/>
          </p:cNvSpPr>
          <p:nvPr>
            <p:ph type="subTitle" idx="1"/>
          </p:nvPr>
        </p:nvSpPr>
        <p:spPr>
          <a:xfrm>
            <a:off x="685800" y="3192037"/>
            <a:ext cx="6314688" cy="757354"/>
          </a:xfrm>
        </p:spPr>
        <p:txBody>
          <a:bodyPr>
            <a:normAutofit/>
          </a:bodyPr>
          <a:lstStyle>
            <a:lvl1pPr marL="0" indent="0" algn="l">
              <a:buNone/>
              <a:defRPr sz="2100">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13" name="Picture 12" descr="AIATSIS_Formal Logo Master A1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927" y="97475"/>
            <a:ext cx="2088146" cy="2215245"/>
          </a:xfrm>
          <a:prstGeom prst="rect">
            <a:avLst/>
          </a:prstGeom>
        </p:spPr>
      </p:pic>
      <p:pic>
        <p:nvPicPr>
          <p:cNvPr id="7" name="Picture 6" descr="AIATSIS_Formal Logo Master A1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27927" y="97475"/>
            <a:ext cx="2088146" cy="2215245"/>
          </a:xfrm>
          <a:prstGeom prst="rect">
            <a:avLst/>
          </a:prstGeom>
        </p:spPr>
      </p:pic>
      <p:sp>
        <p:nvSpPr>
          <p:cNvPr id="5" name="Text Placeholder 4"/>
          <p:cNvSpPr>
            <a:spLocks noGrp="1"/>
          </p:cNvSpPr>
          <p:nvPr>
            <p:ph type="body" sz="quarter" idx="10" hasCustomPrompt="1"/>
          </p:nvPr>
        </p:nvSpPr>
        <p:spPr>
          <a:xfrm>
            <a:off x="685801" y="3949304"/>
            <a:ext cx="6315075" cy="310207"/>
          </a:xfrm>
        </p:spPr>
        <p:txBody>
          <a:bodyPr>
            <a:normAutofit/>
          </a:bodyPr>
          <a:lstStyle>
            <a:lvl1pPr marL="0" marR="0" indent="0" algn="l" defTabSz="342900" rtl="0" eaLnBrk="1" fontAlgn="auto" latinLnBrk="0" hangingPunct="1">
              <a:lnSpc>
                <a:spcPct val="100000"/>
              </a:lnSpc>
              <a:spcBef>
                <a:spcPct val="20000"/>
              </a:spcBef>
              <a:spcAft>
                <a:spcPts val="0"/>
              </a:spcAft>
              <a:buClr>
                <a:schemeClr val="accent1"/>
              </a:buClr>
              <a:buSzPct val="50000"/>
              <a:buFont typeface="Wingdings 2" pitchFamily="18" charset="2"/>
              <a:buNone/>
              <a:tabLst/>
              <a:defRPr sz="1350">
                <a:latin typeface="Arial" pitchFamily="34" charset="0"/>
              </a:defRPr>
            </a:lvl1pPr>
          </a:lstStyle>
          <a:p>
            <a:pPr marL="0" marR="0" lvl="0" indent="0" algn="l" defTabSz="342900" rtl="0" eaLnBrk="1" fontAlgn="auto" latinLnBrk="0" hangingPunct="1">
              <a:lnSpc>
                <a:spcPct val="100000"/>
              </a:lnSpc>
              <a:spcBef>
                <a:spcPct val="20000"/>
              </a:spcBef>
              <a:spcAft>
                <a:spcPts val="0"/>
              </a:spcAft>
              <a:buClr>
                <a:schemeClr val="accent1"/>
              </a:buClr>
              <a:buSzPct val="50000"/>
              <a:buFont typeface="Wingdings 2" pitchFamily="18" charset="2"/>
              <a:buNone/>
              <a:tabLst/>
              <a:defRPr/>
            </a:pPr>
            <a:r>
              <a:rPr lang="en-US" sz="1350">
                <a:solidFill>
                  <a:schemeClr val="tx1"/>
                </a:solidFill>
              </a:rPr>
              <a:t>CLICK</a:t>
            </a:r>
            <a:r>
              <a:rPr lang="en-US" sz="1350" baseline="0">
                <a:solidFill>
                  <a:schemeClr val="tx1"/>
                </a:solidFill>
              </a:rPr>
              <a:t> TO EDIT AUTHOR’S NAME</a:t>
            </a:r>
            <a:endParaRPr lang="en-US" sz="1350">
              <a:solidFill>
                <a:schemeClr val="tx1"/>
              </a:solidFill>
            </a:endParaRPr>
          </a:p>
        </p:txBody>
      </p:sp>
    </p:spTree>
    <p:extLst>
      <p:ext uri="{BB962C8B-B14F-4D97-AF65-F5344CB8AC3E}">
        <p14:creationId xmlns:p14="http://schemas.microsoft.com/office/powerpoint/2010/main" val="40806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181350"/>
          </a:xfrm>
        </p:spPr>
        <p:txBody>
          <a:bodyPr/>
          <a:lstStyle/>
          <a:p>
            <a:pPr lvl="0"/>
            <a:r>
              <a:rPr lang="en-US"/>
              <a:t>Click to edit Master text styles</a:t>
            </a:r>
          </a:p>
          <a:p>
            <a:pPr lvl="1"/>
            <a:r>
              <a:rPr lang="en-US"/>
              <a:t>Second level</a:t>
            </a:r>
          </a:p>
          <a:p>
            <a:pPr lvl="2"/>
            <a:r>
              <a:rPr lang="en-US"/>
              <a:t>Third level</a:t>
            </a:r>
          </a:p>
        </p:txBody>
      </p:sp>
      <p:pic>
        <p:nvPicPr>
          <p:cNvPr id="4" name="Picture 3" descr="Songline-B_Celebratory_CMYK_low-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81" y="4501600"/>
            <a:ext cx="9144000" cy="1135118"/>
          </a:xfrm>
          <a:prstGeom prst="rect">
            <a:avLst/>
          </a:prstGeom>
        </p:spPr>
      </p:pic>
      <p:pic>
        <p:nvPicPr>
          <p:cNvPr id="5" name="Picture 4" descr="AIATSIS_Informal Logo Master B2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5463" y="4254952"/>
            <a:ext cx="1570635" cy="832793"/>
          </a:xfrm>
          <a:prstGeom prst="rect">
            <a:avLst/>
          </a:prstGeom>
        </p:spPr>
      </p:pic>
      <p:pic>
        <p:nvPicPr>
          <p:cNvPr id="6" name="Picture 5" descr="Songline-B_Celebratory_CMYK_low-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81" y="4501600"/>
            <a:ext cx="9144000" cy="1135118"/>
          </a:xfrm>
          <a:prstGeom prst="rect">
            <a:avLst/>
          </a:prstGeom>
        </p:spPr>
      </p:pic>
      <p:pic>
        <p:nvPicPr>
          <p:cNvPr id="7" name="Picture 6" descr="AIATSIS_Informal Logo Master B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95463" y="4254952"/>
            <a:ext cx="1570635" cy="832793"/>
          </a:xfrm>
          <a:prstGeom prst="rect">
            <a:avLst/>
          </a:prstGeom>
        </p:spPr>
      </p:pic>
      <p:sp>
        <p:nvSpPr>
          <p:cNvPr id="8" name="Title 7"/>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343543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8.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srcRect/>
          <a:stretch/>
        </p:blipFill>
        <p:spPr>
          <a:xfrm>
            <a:off x="579" y="-1"/>
            <a:ext cx="9265920" cy="5212080"/>
          </a:xfrm>
          <a:prstGeom prst="rect">
            <a:avLst/>
          </a:prstGeom>
        </p:spPr>
      </p:pic>
    </p:spTree>
    <p:extLst>
      <p:ext uri="{BB962C8B-B14F-4D97-AF65-F5344CB8AC3E}">
        <p14:creationId xmlns:p14="http://schemas.microsoft.com/office/powerpoint/2010/main" val="367669265"/>
      </p:ext>
    </p:extLst>
  </p:cSld>
  <p:clrMap bg1="lt1" tx1="dk1" bg2="lt2" tx2="dk2" accent1="accent1" accent2="accent2" accent3="accent3" accent4="accent4" accent5="accent5" accent6="accent6" hlink="hlink" folHlink="folHlink"/>
  <p:sldLayoutIdLst>
    <p:sldLayoutId id="2147483918" r:id="rId1"/>
    <p:sldLayoutId id="2147483651"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rcRect/>
          <a:stretch/>
        </p:blipFill>
        <p:spPr>
          <a:xfrm>
            <a:off x="579" y="-1"/>
            <a:ext cx="9265920" cy="5212080"/>
          </a:xfrm>
          <a:prstGeom prst="rect">
            <a:avLst/>
          </a:prstGeom>
        </p:spPr>
      </p:pic>
    </p:spTree>
    <p:extLst>
      <p:ext uri="{BB962C8B-B14F-4D97-AF65-F5344CB8AC3E}">
        <p14:creationId xmlns:p14="http://schemas.microsoft.com/office/powerpoint/2010/main" val="858487068"/>
      </p:ext>
    </p:extLst>
  </p:cSld>
  <p:clrMap bg1="lt1" tx1="dk1" bg2="lt2" tx2="dk2" accent1="accent1" accent2="accent2" accent3="accent3" accent4="accent4" accent5="accent5" accent6="accent6" hlink="hlink" folHlink="folHlink"/>
  <p:sldLayoutIdLst>
    <p:sldLayoutId id="21474836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rcRect/>
          <a:stretch/>
        </p:blipFill>
        <p:spPr>
          <a:xfrm>
            <a:off x="579" y="-1"/>
            <a:ext cx="9265920" cy="5212080"/>
          </a:xfrm>
          <a:prstGeom prst="rect">
            <a:avLst/>
          </a:prstGeom>
        </p:spPr>
      </p:pic>
    </p:spTree>
    <p:extLst>
      <p:ext uri="{BB962C8B-B14F-4D97-AF65-F5344CB8AC3E}">
        <p14:creationId xmlns:p14="http://schemas.microsoft.com/office/powerpoint/2010/main" val="2417874199"/>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rcRect/>
          <a:stretch/>
        </p:blipFill>
        <p:spPr>
          <a:xfrm>
            <a:off x="579" y="-1"/>
            <a:ext cx="9265920" cy="5212080"/>
          </a:xfrm>
          <a:prstGeom prst="rect">
            <a:avLst/>
          </a:prstGeom>
        </p:spPr>
      </p:pic>
    </p:spTree>
    <p:extLst>
      <p:ext uri="{BB962C8B-B14F-4D97-AF65-F5344CB8AC3E}">
        <p14:creationId xmlns:p14="http://schemas.microsoft.com/office/powerpoint/2010/main" val="4292654450"/>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rcRect/>
          <a:stretch/>
        </p:blipFill>
        <p:spPr>
          <a:xfrm>
            <a:off x="579" y="-1"/>
            <a:ext cx="9265920" cy="5212080"/>
          </a:xfrm>
          <a:prstGeom prst="rect">
            <a:avLst/>
          </a:prstGeom>
        </p:spPr>
      </p:pic>
    </p:spTree>
    <p:extLst>
      <p:ext uri="{BB962C8B-B14F-4D97-AF65-F5344CB8AC3E}">
        <p14:creationId xmlns:p14="http://schemas.microsoft.com/office/powerpoint/2010/main" val="1296069316"/>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rcRect/>
          <a:stretch/>
        </p:blipFill>
        <p:spPr>
          <a:xfrm>
            <a:off x="579" y="-1"/>
            <a:ext cx="9265920" cy="5212080"/>
          </a:xfrm>
          <a:prstGeom prst="rect">
            <a:avLst/>
          </a:prstGeom>
        </p:spPr>
      </p:pic>
    </p:spTree>
    <p:extLst>
      <p:ext uri="{BB962C8B-B14F-4D97-AF65-F5344CB8AC3E}">
        <p14:creationId xmlns:p14="http://schemas.microsoft.com/office/powerpoint/2010/main" val="3427034525"/>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4369213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5" r:id="rId3"/>
    <p:sldLayoutId id="2147483903" r:id="rId4"/>
    <p:sldLayoutId id="2147483904" r:id="rId5"/>
    <p:sldLayoutId id="2147483906" r:id="rId6"/>
    <p:sldLayoutId id="2147483907" r:id="rId7"/>
    <p:sldLayoutId id="2147483908" r:id="rId8"/>
    <p:sldLayoutId id="2147483909" r:id="rId9"/>
    <p:sldLayoutId id="2147483916" r:id="rId10"/>
    <p:sldLayoutId id="2147483910" r:id="rId11"/>
    <p:sldLayoutId id="2147483911" r:id="rId12"/>
    <p:sldLayoutId id="2147483912" r:id="rId13"/>
    <p:sldLayoutId id="2147483917" r:id="rId14"/>
    <p:sldLayoutId id="2147483913" r:id="rId15"/>
    <p:sldLayoutId id="2147483914" r:id="rId16"/>
    <p:sldLayoutId id="2147483915" r:id="rId17"/>
    <p:sldLayoutId id="2147483919" r:id="rId18"/>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69081" indent="-269081" algn="l" defTabSz="342900" rtl="0" eaLnBrk="1" latinLnBrk="0" hangingPunct="1">
        <a:spcBef>
          <a:spcPct val="20000"/>
        </a:spcBef>
        <a:buClr>
          <a:schemeClr val="accent1"/>
        </a:buClr>
        <a:buSzPct val="50000"/>
        <a:buFont typeface="Wingdings 2" pitchFamily="18" charset="2"/>
        <a:buChar char=""/>
        <a:defRPr sz="2400" kern="1200">
          <a:solidFill>
            <a:schemeClr val="tx1"/>
          </a:solidFill>
          <a:latin typeface="+mn-lt"/>
          <a:ea typeface="+mn-ea"/>
          <a:cs typeface="+mn-cs"/>
        </a:defRPr>
      </a:lvl1pPr>
      <a:lvl2pPr marL="538163" indent="-267891" algn="l" defTabSz="342900" rtl="0" eaLnBrk="1" latinLnBrk="0" hangingPunct="1">
        <a:spcBef>
          <a:spcPct val="20000"/>
        </a:spcBef>
        <a:buClr>
          <a:schemeClr val="tx1"/>
        </a:buClr>
        <a:buSzPct val="75000"/>
        <a:buFont typeface="Wingdings 2" pitchFamily="18" charset="2"/>
        <a:buChar char=""/>
        <a:defRPr sz="2100" kern="1200">
          <a:solidFill>
            <a:schemeClr val="tx1"/>
          </a:solidFill>
          <a:latin typeface="+mn-lt"/>
          <a:ea typeface="+mn-ea"/>
          <a:cs typeface="+mn-cs"/>
        </a:defRPr>
      </a:lvl2pPr>
      <a:lvl3pPr marL="806054" indent="-265510" algn="l" defTabSz="342900" rtl="0" eaLnBrk="1" latinLnBrk="0" hangingPunct="1">
        <a:spcBef>
          <a:spcPct val="20000"/>
        </a:spcBef>
        <a:buClr>
          <a:schemeClr val="accent1"/>
        </a:buClr>
        <a:buSzPct val="50000"/>
        <a:buFont typeface="Wingdings" pitchFamily="2" charset="2"/>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srcRect/>
          <a:stretch/>
        </p:blipFill>
        <p:spPr>
          <a:xfrm>
            <a:off x="579" y="-1"/>
            <a:ext cx="9265920" cy="5212080"/>
          </a:xfrm>
          <a:prstGeom prst="rect">
            <a:avLst/>
          </a:prstGeom>
        </p:spPr>
      </p:pic>
    </p:spTree>
    <p:extLst>
      <p:ext uri="{BB962C8B-B14F-4D97-AF65-F5344CB8AC3E}">
        <p14:creationId xmlns:p14="http://schemas.microsoft.com/office/powerpoint/2010/main" val="4116444812"/>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0340" y="2039557"/>
            <a:ext cx="5595571" cy="1554272"/>
          </a:xfrm>
          <a:prstGeom prst="rect">
            <a:avLst/>
          </a:prstGeom>
          <a:noFill/>
        </p:spPr>
        <p:txBody>
          <a:bodyPr wrap="square" lIns="0" tIns="0" rIns="0" bIns="0" rtlCol="0" anchor="b" anchorCtr="0">
            <a:spAutoFit/>
          </a:bodyPr>
          <a:lstStyle/>
          <a:p>
            <a:r>
              <a:rPr lang="en-US" sz="2800" b="1" dirty="0">
                <a:solidFill>
                  <a:schemeClr val="bg1"/>
                </a:solidFill>
                <a:latin typeface="Muli ExtraBold"/>
                <a:cs typeface="Arial"/>
              </a:rPr>
              <a:t>National Indigenous Languages Strategy and Policy</a:t>
            </a:r>
            <a:endParaRPr lang="en-US" sz="2800" b="1" dirty="0">
              <a:solidFill>
                <a:schemeClr val="bg1"/>
              </a:solidFill>
              <a:latin typeface="Muli ExtraBold" pitchFamily="2" charset="77"/>
              <a:cs typeface="Arial"/>
            </a:endParaRPr>
          </a:p>
          <a:p>
            <a:pPr>
              <a:spcAft>
                <a:spcPts val="600"/>
              </a:spcAft>
            </a:pPr>
            <a:r>
              <a:rPr lang="en-US" sz="2400" b="1" dirty="0">
                <a:solidFill>
                  <a:srgbClr val="E36741"/>
                </a:solidFill>
                <a:latin typeface="Muli ExtraBold" pitchFamily="2" charset="77"/>
                <a:cs typeface="Arial"/>
              </a:rPr>
              <a:t>Language Policy Symposium</a:t>
            </a:r>
          </a:p>
          <a:p>
            <a:r>
              <a:rPr lang="en-US" sz="1600" dirty="0">
                <a:solidFill>
                  <a:schemeClr val="bg1"/>
                </a:solidFill>
                <a:latin typeface="Muli Medium" pitchFamily="2" charset="77"/>
                <a:cs typeface="Arial"/>
              </a:rPr>
              <a:t>26 September 2022, Craig Ritchie</a:t>
            </a:r>
          </a:p>
        </p:txBody>
      </p:sp>
      <p:pic>
        <p:nvPicPr>
          <p:cNvPr id="3" name="Picture 2">
            <a:extLst>
              <a:ext uri="{FF2B5EF4-FFF2-40B4-BE49-F238E27FC236}">
                <a16:creationId xmlns:a16="http://schemas.microsoft.com/office/drawing/2014/main" id="{299B51B6-5A3D-B84F-8C81-D3673F9066B1}"/>
              </a:ext>
            </a:extLst>
          </p:cNvPr>
          <p:cNvPicPr>
            <a:picLocks noChangeAspect="1"/>
          </p:cNvPicPr>
          <p:nvPr/>
        </p:nvPicPr>
        <p:blipFill>
          <a:blip r:embed="rId2"/>
          <a:stretch>
            <a:fillRect/>
          </a:stretch>
        </p:blipFill>
        <p:spPr>
          <a:xfrm>
            <a:off x="1427101" y="1593547"/>
            <a:ext cx="1360487" cy="2000282"/>
          </a:xfrm>
          <a:prstGeom prst="rect">
            <a:avLst/>
          </a:prstGeom>
        </p:spPr>
      </p:pic>
    </p:spTree>
    <p:extLst>
      <p:ext uri="{BB962C8B-B14F-4D97-AF65-F5344CB8AC3E}">
        <p14:creationId xmlns:p14="http://schemas.microsoft.com/office/powerpoint/2010/main" val="142588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0C9C7B-2688-C540-90D8-559DB0D8C253}"/>
              </a:ext>
            </a:extLst>
          </p:cNvPr>
          <p:cNvSpPr txBox="1"/>
          <p:nvPr/>
        </p:nvSpPr>
        <p:spPr>
          <a:xfrm>
            <a:off x="1743417" y="507817"/>
            <a:ext cx="7969835" cy="392095"/>
          </a:xfrm>
          <a:prstGeom prst="rect">
            <a:avLst/>
          </a:prstGeom>
          <a:noFill/>
        </p:spPr>
        <p:txBody>
          <a:bodyPr wrap="square" lIns="0" tIns="0" rIns="0" bIns="0" rtlCol="0">
            <a:spAutoFit/>
          </a:bodyPr>
          <a:lstStyle/>
          <a:p>
            <a:pPr>
              <a:lnSpc>
                <a:spcPct val="115000"/>
              </a:lnSpc>
              <a:spcAft>
                <a:spcPts val="1000"/>
              </a:spcAft>
            </a:pPr>
            <a:r>
              <a:rPr lang="en-AU" sz="2400" b="1" dirty="0">
                <a:effectLst/>
                <a:latin typeface="Muli ExtraBold" pitchFamily="2" charset="0"/>
                <a:ea typeface="Times New Roman" panose="02020603050405020304" pitchFamily="18" charset="0"/>
                <a:cs typeface="Times New Roman" panose="02020603050405020304" pitchFamily="18" charset="0"/>
              </a:rPr>
              <a:t>AIATSIS </a:t>
            </a:r>
            <a:r>
              <a:rPr lang="en-AU" sz="2400" b="1" dirty="0">
                <a:latin typeface="Muli ExtraBold" pitchFamily="2" charset="0"/>
                <a:ea typeface="Times New Roman" panose="02020603050405020304" pitchFamily="18" charset="0"/>
                <a:cs typeface="Times New Roman" panose="02020603050405020304" pitchFamily="18" charset="0"/>
              </a:rPr>
              <a:t>L</a:t>
            </a:r>
            <a:r>
              <a:rPr lang="en-AU" sz="2400" b="1" dirty="0">
                <a:effectLst/>
                <a:latin typeface="Muli ExtraBold" pitchFamily="2" charset="0"/>
                <a:ea typeface="Times New Roman" panose="02020603050405020304" pitchFamily="18" charset="0"/>
                <a:cs typeface="Times New Roman" panose="02020603050405020304" pitchFamily="18" charset="0"/>
              </a:rPr>
              <a:t>anguage </a:t>
            </a:r>
            <a:r>
              <a:rPr lang="en-AU" sz="2400" b="1" dirty="0">
                <a:latin typeface="Muli ExtraBold" pitchFamily="2" charset="0"/>
                <a:ea typeface="Times New Roman" panose="02020603050405020304" pitchFamily="18" charset="0"/>
                <a:cs typeface="Times New Roman" panose="02020603050405020304" pitchFamily="18" charset="0"/>
              </a:rPr>
              <a:t>S</a:t>
            </a:r>
            <a:r>
              <a:rPr lang="en-AU" sz="2400" b="1" dirty="0">
                <a:effectLst/>
                <a:latin typeface="Muli ExtraBold" pitchFamily="2" charset="0"/>
                <a:ea typeface="Times New Roman" panose="02020603050405020304" pitchFamily="18" charset="0"/>
                <a:cs typeface="Times New Roman" panose="02020603050405020304" pitchFamily="18" charset="0"/>
              </a:rPr>
              <a:t>trategies</a:t>
            </a:r>
            <a:endParaRPr lang="en-AU" sz="2400" dirty="0">
              <a:effectLst/>
              <a:latin typeface="Muli ExtraBold"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FDBA656-CCA0-2043-A2E3-BA4FF66D88C0}"/>
              </a:ext>
            </a:extLst>
          </p:cNvPr>
          <p:cNvSpPr txBox="1"/>
          <p:nvPr/>
        </p:nvSpPr>
        <p:spPr>
          <a:xfrm>
            <a:off x="1743417" y="1417114"/>
            <a:ext cx="7137112" cy="1875706"/>
          </a:xfrm>
          <a:prstGeom prst="rect">
            <a:avLst/>
          </a:prstGeom>
          <a:noFill/>
        </p:spPr>
        <p:txBody>
          <a:bodyPr wrap="square" lIns="0" tIns="0" rIns="0" bIns="0" rtlCol="0">
            <a:spAutoFit/>
          </a:bodyPr>
          <a:lstStyle/>
          <a:p>
            <a:pPr>
              <a:lnSpc>
                <a:spcPct val="115000"/>
              </a:lnSpc>
              <a:spcAft>
                <a:spcPts val="1000"/>
              </a:spcAft>
            </a:pPr>
            <a:r>
              <a:rPr lang="en-AU" sz="1300" dirty="0">
                <a:effectLst/>
                <a:latin typeface="Muli" pitchFamily="2" charset="0"/>
                <a:ea typeface="Times New Roman" panose="02020603050405020304" pitchFamily="18" charset="0"/>
                <a:cs typeface="Times New Roman" panose="02020603050405020304" pitchFamily="18" charset="0"/>
              </a:rPr>
              <a:t>These are intended as statements of ambition. They may never be all fully achieved, but they provide a guidance as to direction and lead on to developing concrete actions and plans.</a:t>
            </a:r>
            <a:endParaRPr lang="en-AU" sz="1300" dirty="0">
              <a:effectLst/>
              <a:latin typeface="Muli" pitchFamily="2" charset="0"/>
              <a:ea typeface="Calibri" panose="020F0502020204030204" pitchFamily="34" charset="0"/>
              <a:cs typeface="Times New Roman" panose="02020603050405020304" pitchFamily="18" charset="0"/>
            </a:endParaRPr>
          </a:p>
          <a:p>
            <a:pPr marL="342900" lvl="0" indent="-342900">
              <a:lnSpc>
                <a:spcPct val="115000"/>
              </a:lnSpc>
              <a:spcBef>
                <a:spcPts val="600"/>
              </a:spcBef>
              <a:spcAft>
                <a:spcPts val="600"/>
              </a:spcAft>
              <a:buFont typeface="+mj-lt"/>
              <a:buAutoNum type="arabicPeriod"/>
            </a:pPr>
            <a:r>
              <a:rPr lang="en-AU" sz="1300" dirty="0">
                <a:effectLst/>
                <a:latin typeface="Muli" pitchFamily="2" charset="0"/>
                <a:ea typeface="Times New Roman" panose="02020603050405020304" pitchFamily="18" charset="0"/>
                <a:cs typeface="Times New Roman" panose="02020603050405020304" pitchFamily="18" charset="0"/>
              </a:rPr>
              <a:t>Every Indigenous Australian language should be documented for use by current and future generations</a:t>
            </a:r>
            <a:endParaRPr lang="en-AU" sz="1300" dirty="0">
              <a:effectLst/>
              <a:latin typeface="Muli" pitchFamily="2" charset="0"/>
              <a:ea typeface="Calibri" panose="020F0502020204030204" pitchFamily="34" charset="0"/>
              <a:cs typeface="Times New Roman" panose="02020603050405020304" pitchFamily="18" charset="0"/>
            </a:endParaRPr>
          </a:p>
          <a:p>
            <a:pPr marL="342900" lvl="0" indent="-342900">
              <a:lnSpc>
                <a:spcPct val="115000"/>
              </a:lnSpc>
              <a:spcBef>
                <a:spcPts val="600"/>
              </a:spcBef>
              <a:spcAft>
                <a:spcPts val="600"/>
              </a:spcAft>
              <a:buFont typeface="+mj-lt"/>
              <a:buAutoNum type="arabicPeriod"/>
            </a:pPr>
            <a:r>
              <a:rPr lang="en-AU" sz="1300" dirty="0">
                <a:effectLst/>
                <a:latin typeface="Muli" pitchFamily="2" charset="0"/>
                <a:ea typeface="Times New Roman" panose="02020603050405020304" pitchFamily="18" charset="0"/>
                <a:cs typeface="Times New Roman" panose="02020603050405020304" pitchFamily="18" charset="0"/>
              </a:rPr>
              <a:t>Every language community can strengthen their language</a:t>
            </a:r>
            <a:endParaRPr lang="en-AU" sz="1300" dirty="0">
              <a:effectLst/>
              <a:latin typeface="Muli" pitchFamily="2" charset="0"/>
              <a:ea typeface="Calibri" panose="020F0502020204030204" pitchFamily="34" charset="0"/>
              <a:cs typeface="Times New Roman" panose="02020603050405020304" pitchFamily="18" charset="0"/>
            </a:endParaRPr>
          </a:p>
          <a:p>
            <a:pPr marL="342900" lvl="0" indent="-342900">
              <a:lnSpc>
                <a:spcPct val="115000"/>
              </a:lnSpc>
              <a:spcBef>
                <a:spcPts val="600"/>
              </a:spcBef>
              <a:spcAft>
                <a:spcPts val="600"/>
              </a:spcAft>
              <a:buFont typeface="+mj-lt"/>
              <a:buAutoNum type="arabicPeriod"/>
            </a:pPr>
            <a:r>
              <a:rPr lang="en-AU" sz="1300" dirty="0">
                <a:effectLst/>
                <a:latin typeface="Muli" pitchFamily="2" charset="0"/>
                <a:ea typeface="Times New Roman" panose="02020603050405020304" pitchFamily="18" charset="0"/>
                <a:cs typeface="Times New Roman" panose="02020603050405020304" pitchFamily="18" charset="0"/>
              </a:rPr>
              <a:t>Every Australian has the opportunity to learn and take pride in an Australian language</a:t>
            </a:r>
            <a:endParaRPr lang="en-AU" sz="1300" dirty="0">
              <a:effectLst/>
              <a:latin typeface="Muli"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31094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D46567A-1BF9-1A4D-AEF6-08AF82382D74}"/>
              </a:ext>
            </a:extLst>
          </p:cNvPr>
          <p:cNvSpPr txBox="1"/>
          <p:nvPr/>
        </p:nvSpPr>
        <p:spPr>
          <a:xfrm>
            <a:off x="1802745" y="4880793"/>
            <a:ext cx="3426603" cy="123111"/>
          </a:xfrm>
          <a:prstGeom prst="rect">
            <a:avLst/>
          </a:prstGeom>
          <a:noFill/>
        </p:spPr>
        <p:txBody>
          <a:bodyPr wrap="square" lIns="0" tIns="0" rIns="0" bIns="0" rtlCol="0">
            <a:spAutoFit/>
          </a:bodyPr>
          <a:lstStyle/>
          <a:p>
            <a:r>
              <a:rPr lang="en-US" sz="800" b="0" i="0">
                <a:solidFill>
                  <a:srgbClr val="1A1918"/>
                </a:solidFill>
                <a:latin typeface="Muli Medium" pitchFamily="2" charset="77"/>
                <a:cs typeface="Arial"/>
              </a:rPr>
              <a:t>Caption text will go here…</a:t>
            </a:r>
          </a:p>
        </p:txBody>
      </p:sp>
      <p:pic>
        <p:nvPicPr>
          <p:cNvPr id="3" name="Picture 2" descr="Diagram&#10;&#10;Description automatically generated">
            <a:extLst>
              <a:ext uri="{FF2B5EF4-FFF2-40B4-BE49-F238E27FC236}">
                <a16:creationId xmlns:a16="http://schemas.microsoft.com/office/drawing/2014/main" id="{34470ED4-3866-C729-C780-896239E82ACA}"/>
              </a:ext>
            </a:extLst>
          </p:cNvPr>
          <p:cNvPicPr>
            <a:picLocks noChangeAspect="1"/>
          </p:cNvPicPr>
          <p:nvPr/>
        </p:nvPicPr>
        <p:blipFill rotWithShape="1">
          <a:blip r:embed="rId2"/>
          <a:srcRect l="4432" r="3817"/>
          <a:stretch/>
        </p:blipFill>
        <p:spPr>
          <a:xfrm>
            <a:off x="1610037" y="38522"/>
            <a:ext cx="7533963" cy="5104978"/>
          </a:xfrm>
          <a:prstGeom prst="rect">
            <a:avLst/>
          </a:prstGeom>
        </p:spPr>
      </p:pic>
    </p:spTree>
    <p:extLst>
      <p:ext uri="{BB962C8B-B14F-4D97-AF65-F5344CB8AC3E}">
        <p14:creationId xmlns:p14="http://schemas.microsoft.com/office/powerpoint/2010/main" val="3288630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0C9C7B-2688-C540-90D8-559DB0D8C253}"/>
              </a:ext>
            </a:extLst>
          </p:cNvPr>
          <p:cNvSpPr txBox="1"/>
          <p:nvPr/>
        </p:nvSpPr>
        <p:spPr>
          <a:xfrm>
            <a:off x="1743417" y="507817"/>
            <a:ext cx="7969835"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150"/>
              </a:spcAft>
              <a:buClrTx/>
              <a:buSzTx/>
              <a:buFontTx/>
              <a:buNone/>
              <a:tabLst/>
              <a:defRPr/>
            </a:pPr>
            <a:r>
              <a:rPr lang="en-AU" sz="2400" b="1" dirty="0">
                <a:latin typeface="Muli ExtraBold" pitchFamily="2" charset="0"/>
              </a:rPr>
              <a:t>The Future </a:t>
            </a:r>
            <a:endParaRPr kumimoji="0" lang="en-US" sz="2400" b="1" i="0" u="none" strike="noStrike" kern="1200" cap="none" spc="0" normalizeH="0" baseline="0" noProof="0" dirty="0">
              <a:ln>
                <a:noFill/>
              </a:ln>
              <a:solidFill>
                <a:srgbClr val="1A1918"/>
              </a:solidFill>
              <a:effectLst/>
              <a:uLnTx/>
              <a:uFillTx/>
              <a:latin typeface="Muli ExtraBold" pitchFamily="2" charset="77"/>
              <a:ea typeface="+mn-ea"/>
              <a:cs typeface="Arial" panose="020B0604020202020204" pitchFamily="34" charset="0"/>
            </a:endParaRPr>
          </a:p>
        </p:txBody>
      </p:sp>
      <p:sp>
        <p:nvSpPr>
          <p:cNvPr id="3" name="TextBox 2">
            <a:extLst>
              <a:ext uri="{FF2B5EF4-FFF2-40B4-BE49-F238E27FC236}">
                <a16:creationId xmlns:a16="http://schemas.microsoft.com/office/drawing/2014/main" id="{1FDBA656-CCA0-2043-A2E3-BA4FF66D88C0}"/>
              </a:ext>
            </a:extLst>
          </p:cNvPr>
          <p:cNvSpPr txBox="1"/>
          <p:nvPr/>
        </p:nvSpPr>
        <p:spPr>
          <a:xfrm>
            <a:off x="1743417" y="1417114"/>
            <a:ext cx="7137112" cy="26032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1A1918"/>
                </a:solidFill>
                <a:effectLst/>
                <a:uLnTx/>
                <a:uFillTx/>
                <a:latin typeface="Muli ExtraBold" pitchFamily="2" charset="77"/>
                <a:ea typeface="+mn-ea"/>
                <a:cs typeface="Arial"/>
              </a:rPr>
              <a:t>Structural</a:t>
            </a:r>
          </a:p>
          <a:p>
            <a:pPr marL="171450" marR="0" lvl="0" indent="-171450" algn="l" defTabSz="457200" rtl="0" eaLnBrk="1" fontAlgn="auto" latinLnBrk="0" hangingPunct="1">
              <a:lnSpc>
                <a:spcPct val="100000"/>
              </a:lnSpc>
              <a:spcBef>
                <a:spcPts val="0"/>
              </a:spcBef>
              <a:spcAft>
                <a:spcPts val="300"/>
              </a:spcAft>
              <a:buClrTx/>
              <a:buSzTx/>
              <a:buFont typeface="Arial"/>
              <a:buChar char="•"/>
              <a:tabLst/>
              <a:defRPr/>
            </a:pPr>
            <a:r>
              <a:rPr kumimoji="0" lang="en-US" sz="1300" b="0" i="0" u="none" strike="noStrike" kern="1200" cap="none" spc="0" normalizeH="0" baseline="0" noProof="0" dirty="0">
                <a:ln>
                  <a:noFill/>
                </a:ln>
                <a:solidFill>
                  <a:srgbClr val="1A1918"/>
                </a:solidFill>
                <a:effectLst/>
                <a:uLnTx/>
                <a:uFillTx/>
                <a:latin typeface="Muli Medium" pitchFamily="2" charset="77"/>
                <a:ea typeface="+mn-ea"/>
                <a:cs typeface="Arial"/>
              </a:rPr>
              <a:t>National Indigenous Languages Policy and Strategy</a:t>
            </a:r>
          </a:p>
          <a:p>
            <a:pPr marL="171450" marR="0" lvl="0" indent="-171450" algn="l" defTabSz="457200" rtl="0" eaLnBrk="1" fontAlgn="auto" latinLnBrk="0" hangingPunct="1">
              <a:lnSpc>
                <a:spcPct val="100000"/>
              </a:lnSpc>
              <a:spcBef>
                <a:spcPts val="0"/>
              </a:spcBef>
              <a:spcAft>
                <a:spcPts val="300"/>
              </a:spcAft>
              <a:buClrTx/>
              <a:buSzTx/>
              <a:buFont typeface="Arial"/>
              <a:buChar char="•"/>
              <a:tabLst/>
              <a:defRPr/>
            </a:pPr>
            <a:r>
              <a:rPr lang="en-US" sz="1300" dirty="0">
                <a:solidFill>
                  <a:srgbClr val="1A1918"/>
                </a:solidFill>
                <a:latin typeface="Muli Medium" pitchFamily="2" charset="77"/>
                <a:cs typeface="Arial"/>
              </a:rPr>
              <a:t>Legislation</a:t>
            </a:r>
          </a:p>
          <a:p>
            <a:pPr marL="171450" marR="0" lvl="0" indent="-171450" algn="l" defTabSz="457200" rtl="0" eaLnBrk="1" fontAlgn="auto" latinLnBrk="0" hangingPunct="1">
              <a:lnSpc>
                <a:spcPct val="100000"/>
              </a:lnSpc>
              <a:spcBef>
                <a:spcPts val="0"/>
              </a:spcBef>
              <a:spcAft>
                <a:spcPts val="300"/>
              </a:spcAft>
              <a:buClrTx/>
              <a:buSzTx/>
              <a:buFont typeface="Arial"/>
              <a:buChar char="•"/>
              <a:tabLst/>
              <a:defRPr/>
            </a:pPr>
            <a:r>
              <a:rPr kumimoji="0" lang="en-US" sz="1300" b="0" i="0" u="none" strike="noStrike" kern="1200" cap="none" spc="0" normalizeH="0" baseline="0" noProof="0" dirty="0">
                <a:ln>
                  <a:noFill/>
                </a:ln>
                <a:solidFill>
                  <a:srgbClr val="1A1918"/>
                </a:solidFill>
                <a:effectLst/>
                <a:uLnTx/>
                <a:uFillTx/>
                <a:latin typeface="Muli Medium" pitchFamily="2" charset="77"/>
                <a:ea typeface="+mn-ea"/>
                <a:cs typeface="Arial"/>
              </a:rPr>
              <a:t>Coordination</a:t>
            </a:r>
          </a:p>
          <a:p>
            <a:pPr marL="0" marR="0" lvl="0" indent="0" algn="l" defTabSz="457200" rtl="0" eaLnBrk="1" fontAlgn="auto" latinLnBrk="0" hangingPunct="1">
              <a:lnSpc>
                <a:spcPct val="100000"/>
              </a:lnSpc>
              <a:spcBef>
                <a:spcPts val="0"/>
              </a:spcBef>
              <a:spcAft>
                <a:spcPts val="1000"/>
              </a:spcAft>
              <a:buClrTx/>
              <a:buSzTx/>
              <a:buFontTx/>
              <a:buNone/>
              <a:tabLst/>
              <a:defRPr/>
            </a:pPr>
            <a:endParaRPr kumimoji="0" lang="en-US" sz="1600" b="0" i="0" u="none" strike="noStrike" kern="1200" cap="none" spc="0" normalizeH="0" baseline="0" noProof="0" dirty="0">
              <a:ln>
                <a:noFill/>
              </a:ln>
              <a:solidFill>
                <a:srgbClr val="1A1918"/>
              </a:solidFill>
              <a:effectLst/>
              <a:uLnTx/>
              <a:uFillTx/>
              <a:latin typeface="Muli Medium" pitchFamily="2" charset="77"/>
              <a:ea typeface="+mn-ea"/>
              <a:cs typeface="Arial"/>
            </a:endParaRPr>
          </a:p>
          <a:p>
            <a:pPr>
              <a:spcAft>
                <a:spcPts val="1000"/>
              </a:spcAft>
              <a:defRPr/>
            </a:pPr>
            <a:r>
              <a:rPr kumimoji="0" lang="en-US" b="1" i="0" u="none" strike="noStrike" kern="1200" cap="none" spc="0" normalizeH="0" baseline="0" noProof="0" dirty="0">
                <a:ln>
                  <a:noFill/>
                </a:ln>
                <a:solidFill>
                  <a:srgbClr val="1A1918"/>
                </a:solidFill>
                <a:effectLst/>
                <a:uLnTx/>
                <a:uFillTx/>
                <a:latin typeface="Muli ExtraBold" pitchFamily="2" charset="77"/>
                <a:ea typeface="+mn-ea"/>
                <a:cs typeface="Arial"/>
              </a:rPr>
              <a:t>Social</a:t>
            </a:r>
          </a:p>
          <a:p>
            <a:pPr marL="171450" marR="0" lvl="0" indent="-171450" algn="l" defTabSz="457200" rtl="0" eaLnBrk="1" fontAlgn="auto" latinLnBrk="0" hangingPunct="1">
              <a:lnSpc>
                <a:spcPct val="100000"/>
              </a:lnSpc>
              <a:spcBef>
                <a:spcPts val="0"/>
              </a:spcBef>
              <a:spcAft>
                <a:spcPts val="300"/>
              </a:spcAft>
              <a:buClrTx/>
              <a:buSzTx/>
              <a:buFont typeface="Arial"/>
              <a:buChar char="•"/>
              <a:tabLst/>
              <a:defRPr/>
            </a:pPr>
            <a:r>
              <a:rPr kumimoji="0" lang="en-US" sz="1300" b="0" i="0" u="none" strike="noStrike" kern="1200" cap="none" spc="0" normalizeH="0" baseline="0" noProof="0" dirty="0">
                <a:ln>
                  <a:noFill/>
                </a:ln>
                <a:solidFill>
                  <a:srgbClr val="1A1918"/>
                </a:solidFill>
                <a:effectLst/>
                <a:uLnTx/>
                <a:uFillTx/>
                <a:latin typeface="Muli Medium" pitchFamily="2" charset="77"/>
                <a:ea typeface="+mn-ea"/>
                <a:cs typeface="Arial"/>
              </a:rPr>
              <a:t>Language in the public space</a:t>
            </a:r>
          </a:p>
          <a:p>
            <a:pPr marL="171450" marR="0" lvl="0" indent="-171450" algn="l" defTabSz="457200" rtl="0" eaLnBrk="1" fontAlgn="auto" latinLnBrk="0" hangingPunct="1">
              <a:lnSpc>
                <a:spcPct val="100000"/>
              </a:lnSpc>
              <a:spcBef>
                <a:spcPts val="0"/>
              </a:spcBef>
              <a:spcAft>
                <a:spcPts val="300"/>
              </a:spcAft>
              <a:buClrTx/>
              <a:buSzTx/>
              <a:buFont typeface="Arial"/>
              <a:buChar char="•"/>
              <a:tabLst/>
              <a:defRPr/>
            </a:pPr>
            <a:r>
              <a:rPr lang="en-US" sz="1300" dirty="0">
                <a:solidFill>
                  <a:srgbClr val="1A1918"/>
                </a:solidFill>
                <a:latin typeface="Muli Medium" pitchFamily="2" charset="77"/>
                <a:cs typeface="Arial"/>
              </a:rPr>
              <a:t>Recording</a:t>
            </a:r>
          </a:p>
          <a:p>
            <a:pPr marL="171450" marR="0" lvl="0" indent="-171450" algn="l" defTabSz="457200" rtl="0" eaLnBrk="1" fontAlgn="auto" latinLnBrk="0" hangingPunct="1">
              <a:lnSpc>
                <a:spcPct val="100000"/>
              </a:lnSpc>
              <a:spcBef>
                <a:spcPts val="0"/>
              </a:spcBef>
              <a:spcAft>
                <a:spcPts val="300"/>
              </a:spcAft>
              <a:buClrTx/>
              <a:buSzTx/>
              <a:buFont typeface="Arial"/>
              <a:buChar char="•"/>
              <a:tabLst/>
              <a:defRPr/>
            </a:pPr>
            <a:r>
              <a:rPr kumimoji="0" lang="en-US" sz="1300" b="0" i="0" u="none" strike="noStrike" kern="1200" cap="none" spc="0" normalizeH="0" baseline="0" noProof="0" dirty="0">
                <a:ln>
                  <a:noFill/>
                </a:ln>
                <a:solidFill>
                  <a:srgbClr val="1A1918"/>
                </a:solidFill>
                <a:effectLst/>
                <a:uLnTx/>
                <a:uFillTx/>
                <a:latin typeface="Muli Medium" pitchFamily="2" charset="77"/>
                <a:ea typeface="+mn-ea"/>
                <a:cs typeface="Arial"/>
              </a:rPr>
              <a:t>Publication - dictionaries</a:t>
            </a:r>
          </a:p>
        </p:txBody>
      </p:sp>
    </p:spTree>
    <p:extLst>
      <p:ext uri="{BB962C8B-B14F-4D97-AF65-F5344CB8AC3E}">
        <p14:creationId xmlns:p14="http://schemas.microsoft.com/office/powerpoint/2010/main" val="2710579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8A7B-E728-0A42-8214-C3C0369BB877}"/>
              </a:ext>
            </a:extLst>
          </p:cNvPr>
          <p:cNvSpPr txBox="1"/>
          <p:nvPr/>
        </p:nvSpPr>
        <p:spPr>
          <a:xfrm>
            <a:off x="3399003" y="2786188"/>
            <a:ext cx="5144124" cy="846386"/>
          </a:xfrm>
          <a:prstGeom prst="rect">
            <a:avLst/>
          </a:prstGeom>
          <a:noFill/>
        </p:spPr>
        <p:txBody>
          <a:bodyPr wrap="square" lIns="0" tIns="0" rIns="0" bIns="0" rtlCol="0" anchor="b" anchorCtr="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AU" sz="1000" b="0" i="0" u="none" strike="noStrike" kern="1200" cap="none" spc="0" normalizeH="0" baseline="0" noProof="0" dirty="0">
                <a:ln>
                  <a:noFill/>
                </a:ln>
                <a:solidFill>
                  <a:prstClr val="white"/>
                </a:solidFill>
                <a:effectLst/>
                <a:uLnTx/>
                <a:uFillTx/>
                <a:latin typeface="Muli Medium" pitchFamily="2" charset="77"/>
                <a:ea typeface="+mn-ea"/>
                <a:cs typeface="+mn-cs"/>
              </a:rPr>
              <a:t>The Australian Institute of Aboriginal and Torres Strait Islander Studies acknowledges the traditional owners of country throughout Australia and their continuing connection to land, culture and community. We pay our respects to elders past and present.</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E36741"/>
                </a:solidFill>
                <a:effectLst/>
                <a:uLnTx/>
                <a:uFillTx/>
                <a:latin typeface="Muli ExtraBold" pitchFamily="2" charset="77"/>
                <a:ea typeface="+mn-ea"/>
                <a:cs typeface="Arial"/>
              </a:rPr>
              <a:t>aiatsis.gov.au</a:t>
            </a:r>
          </a:p>
        </p:txBody>
      </p:sp>
      <p:pic>
        <p:nvPicPr>
          <p:cNvPr id="3" name="Picture 2">
            <a:extLst>
              <a:ext uri="{FF2B5EF4-FFF2-40B4-BE49-F238E27FC236}">
                <a16:creationId xmlns:a16="http://schemas.microsoft.com/office/drawing/2014/main" id="{FF2070B3-AC7C-9745-800C-2930668339B2}"/>
              </a:ext>
            </a:extLst>
          </p:cNvPr>
          <p:cNvPicPr>
            <a:picLocks noChangeAspect="1"/>
          </p:cNvPicPr>
          <p:nvPr/>
        </p:nvPicPr>
        <p:blipFill>
          <a:blip r:embed="rId2"/>
          <a:stretch>
            <a:fillRect/>
          </a:stretch>
        </p:blipFill>
        <p:spPr>
          <a:xfrm>
            <a:off x="1427101" y="1593547"/>
            <a:ext cx="1360487" cy="2000282"/>
          </a:xfrm>
          <a:prstGeom prst="rect">
            <a:avLst/>
          </a:prstGeom>
        </p:spPr>
      </p:pic>
    </p:spTree>
    <p:extLst>
      <p:ext uri="{BB962C8B-B14F-4D97-AF65-F5344CB8AC3E}">
        <p14:creationId xmlns:p14="http://schemas.microsoft.com/office/powerpoint/2010/main" val="3629036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7548A-3B0A-5A47-80C9-DFFED9773D02}"/>
              </a:ext>
            </a:extLst>
          </p:cNvPr>
          <p:cNvSpPr txBox="1"/>
          <p:nvPr/>
        </p:nvSpPr>
        <p:spPr>
          <a:xfrm>
            <a:off x="1743417" y="481364"/>
            <a:ext cx="7969835" cy="369332"/>
          </a:xfrm>
          <a:prstGeom prst="rect">
            <a:avLst/>
          </a:prstGeom>
          <a:noFill/>
        </p:spPr>
        <p:txBody>
          <a:bodyPr wrap="square" lIns="0" tIns="0" rIns="0" bIns="0" rtlCol="0" anchor="t">
            <a:spAutoFit/>
          </a:bodyPr>
          <a:lstStyle/>
          <a:p>
            <a:pPr>
              <a:spcAft>
                <a:spcPts val="150"/>
              </a:spcAft>
            </a:pPr>
            <a:r>
              <a:rPr lang="en-AU" sz="2400" b="1" dirty="0">
                <a:solidFill>
                  <a:srgbClr val="1A1918"/>
                </a:solidFill>
                <a:latin typeface="Muli ExtraBold"/>
                <a:cs typeface="Arial"/>
              </a:rPr>
              <a:t>AIATSIS Functions</a:t>
            </a:r>
            <a:endParaRPr lang="en-AU" sz="2400" b="1" i="0" dirty="0">
              <a:solidFill>
                <a:srgbClr val="1A1918"/>
              </a:solidFill>
              <a:latin typeface="Muli ExtraBold"/>
              <a:cs typeface="Arial"/>
            </a:endParaRPr>
          </a:p>
        </p:txBody>
      </p:sp>
      <p:sp>
        <p:nvSpPr>
          <p:cNvPr id="3" name="TextBox 2">
            <a:extLst>
              <a:ext uri="{FF2B5EF4-FFF2-40B4-BE49-F238E27FC236}">
                <a16:creationId xmlns:a16="http://schemas.microsoft.com/office/drawing/2014/main" id="{B9B941F9-E9A3-764B-8D41-AF9C671E6A54}"/>
              </a:ext>
            </a:extLst>
          </p:cNvPr>
          <p:cNvSpPr txBox="1"/>
          <p:nvPr/>
        </p:nvSpPr>
        <p:spPr>
          <a:xfrm>
            <a:off x="1743417" y="1417114"/>
            <a:ext cx="7152610" cy="630942"/>
          </a:xfrm>
          <a:prstGeom prst="rect">
            <a:avLst/>
          </a:prstGeom>
          <a:noFill/>
        </p:spPr>
        <p:txBody>
          <a:bodyPr wrap="square" lIns="0" tIns="0" rIns="0" bIns="0" rtlCol="0" anchor="t">
            <a:spAutoFit/>
          </a:bodyPr>
          <a:lstStyle/>
          <a:p>
            <a:pPr>
              <a:spcAft>
                <a:spcPts val="1200"/>
              </a:spcAft>
            </a:pPr>
            <a:endParaRPr lang="en-US" b="1">
              <a:solidFill>
                <a:srgbClr val="1A1918"/>
              </a:solidFill>
              <a:latin typeface="Muli ExtraBold"/>
              <a:cs typeface="Arial"/>
            </a:endParaRPr>
          </a:p>
          <a:p>
            <a:pPr marL="342900" indent="-342900">
              <a:spcAft>
                <a:spcPts val="300"/>
              </a:spcAft>
              <a:buFont typeface="+mj-lt"/>
              <a:buAutoNum type="arabicPeriod"/>
            </a:pPr>
            <a:endParaRPr lang="en-US" sz="1300" b="0" i="0">
              <a:solidFill>
                <a:srgbClr val="1A1918"/>
              </a:solidFill>
              <a:latin typeface="Muli Medium" pitchFamily="2" charset="77"/>
              <a:cs typeface="Arial"/>
            </a:endParaRPr>
          </a:p>
        </p:txBody>
      </p:sp>
      <p:pic>
        <p:nvPicPr>
          <p:cNvPr id="6" name="Picture 5" descr="Diagram&#10;&#10;Description automatically generated">
            <a:extLst>
              <a:ext uri="{FF2B5EF4-FFF2-40B4-BE49-F238E27FC236}">
                <a16:creationId xmlns:a16="http://schemas.microsoft.com/office/drawing/2014/main" id="{99CEAC35-F6AC-9EFB-2407-DC74198BC8D7}"/>
              </a:ext>
            </a:extLst>
          </p:cNvPr>
          <p:cNvPicPr>
            <a:picLocks noChangeAspect="1"/>
          </p:cNvPicPr>
          <p:nvPr/>
        </p:nvPicPr>
        <p:blipFill>
          <a:blip r:embed="rId2"/>
          <a:stretch>
            <a:fillRect/>
          </a:stretch>
        </p:blipFill>
        <p:spPr>
          <a:xfrm>
            <a:off x="3215660" y="1231900"/>
            <a:ext cx="4051915" cy="3950008"/>
          </a:xfrm>
          <a:prstGeom prst="rect">
            <a:avLst/>
          </a:prstGeom>
        </p:spPr>
      </p:pic>
    </p:spTree>
    <p:extLst>
      <p:ext uri="{BB962C8B-B14F-4D97-AF65-F5344CB8AC3E}">
        <p14:creationId xmlns:p14="http://schemas.microsoft.com/office/powerpoint/2010/main" val="265270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97548A-3B0A-5A47-80C9-DFFED9773D02}"/>
              </a:ext>
            </a:extLst>
          </p:cNvPr>
          <p:cNvSpPr txBox="1"/>
          <p:nvPr/>
        </p:nvSpPr>
        <p:spPr>
          <a:xfrm>
            <a:off x="1743417" y="507817"/>
            <a:ext cx="7969835" cy="353943"/>
          </a:xfrm>
          <a:prstGeom prst="rect">
            <a:avLst/>
          </a:prstGeom>
          <a:noFill/>
        </p:spPr>
        <p:txBody>
          <a:bodyPr wrap="square" lIns="0" tIns="0" rIns="0" bIns="0" rtlCol="0">
            <a:spAutoFit/>
          </a:bodyPr>
          <a:lstStyle/>
          <a:p>
            <a:pPr>
              <a:spcAft>
                <a:spcPts val="150"/>
              </a:spcAft>
            </a:pPr>
            <a:r>
              <a:rPr lang="en-AU" sz="2300" b="1" i="0" dirty="0">
                <a:solidFill>
                  <a:srgbClr val="1A1918"/>
                </a:solidFill>
                <a:latin typeface="Muli ExtraBold" pitchFamily="2" charset="77"/>
                <a:cs typeface="Arial" panose="020B0604020202020204" pitchFamily="34" charset="0"/>
              </a:rPr>
              <a:t>UN Declaration on the Rights of Indigenous Peoples </a:t>
            </a:r>
          </a:p>
        </p:txBody>
      </p:sp>
      <p:sp>
        <p:nvSpPr>
          <p:cNvPr id="3" name="TextBox 2">
            <a:extLst>
              <a:ext uri="{FF2B5EF4-FFF2-40B4-BE49-F238E27FC236}">
                <a16:creationId xmlns:a16="http://schemas.microsoft.com/office/drawing/2014/main" id="{B9B941F9-E9A3-764B-8D41-AF9C671E6A54}"/>
              </a:ext>
            </a:extLst>
          </p:cNvPr>
          <p:cNvSpPr txBox="1"/>
          <p:nvPr/>
        </p:nvSpPr>
        <p:spPr>
          <a:xfrm>
            <a:off x="1743417" y="1417114"/>
            <a:ext cx="7152610" cy="2546851"/>
          </a:xfrm>
          <a:prstGeom prst="rect">
            <a:avLst/>
          </a:prstGeom>
          <a:noFill/>
        </p:spPr>
        <p:txBody>
          <a:bodyPr wrap="square" lIns="0" tIns="0" rIns="0" bIns="0" rtlCol="0">
            <a:spAutoFit/>
          </a:bodyPr>
          <a:lstStyle/>
          <a:p>
            <a:pPr>
              <a:spcAft>
                <a:spcPts val="1200"/>
              </a:spcAft>
            </a:pPr>
            <a:r>
              <a:rPr lang="en-US" sz="1800" b="1" i="0" dirty="0">
                <a:solidFill>
                  <a:srgbClr val="1A1918"/>
                </a:solidFill>
                <a:latin typeface="Muli ExtraBold" pitchFamily="2" charset="77"/>
                <a:cs typeface="Arial"/>
              </a:rPr>
              <a:t>Article 13</a:t>
            </a:r>
          </a:p>
          <a:p>
            <a:pPr marL="342900" indent="-342900">
              <a:spcAft>
                <a:spcPts val="300"/>
              </a:spcAft>
              <a:buFont typeface="+mj-lt"/>
              <a:buAutoNum type="arabicPeriod"/>
            </a:pPr>
            <a:r>
              <a:rPr lang="en-AU" sz="1300" b="0" i="0" dirty="0">
                <a:solidFill>
                  <a:srgbClr val="1A1918"/>
                </a:solidFill>
                <a:latin typeface="Muli Medium" pitchFamily="2" charset="77"/>
                <a:cs typeface="Arial"/>
              </a:rPr>
              <a:t>Indigenous peoples have the right to revitalize, use, develop and transmit to future generations their histories, languages, oral traditions, philosophies, writing systems and literatures, and to designate and retain their own names for communities, places and persons.</a:t>
            </a:r>
          </a:p>
          <a:p>
            <a:pPr marL="342900" indent="-342900">
              <a:spcAft>
                <a:spcPts val="300"/>
              </a:spcAft>
              <a:buFont typeface="+mj-lt"/>
              <a:buAutoNum type="arabicPeriod"/>
            </a:pPr>
            <a:endParaRPr lang="en-US" sz="1300" b="0" i="0" dirty="0">
              <a:solidFill>
                <a:srgbClr val="1A1918"/>
              </a:solidFill>
              <a:latin typeface="Muli Medium" pitchFamily="2" charset="77"/>
              <a:cs typeface="Arial"/>
            </a:endParaRPr>
          </a:p>
          <a:p>
            <a:pPr marL="342900" indent="-342900">
              <a:spcAft>
                <a:spcPts val="300"/>
              </a:spcAft>
              <a:buFont typeface="+mj-lt"/>
              <a:buAutoNum type="arabicPeriod"/>
            </a:pPr>
            <a:r>
              <a:rPr lang="en-AU" sz="1300" b="0" i="0" dirty="0">
                <a:solidFill>
                  <a:srgbClr val="1A1918"/>
                </a:solidFill>
                <a:latin typeface="Muli Medium" pitchFamily="2" charset="77"/>
                <a:cs typeface="Arial"/>
              </a:rPr>
              <a:t>States shall take effective measures to ensure that this right is protected and also to ensure that Indigenous peoples can understand and be understood in political, legal and administrative proceedings, where necessary through the provision of interpretation or by other appropriate means.</a:t>
            </a:r>
          </a:p>
          <a:p>
            <a:pPr>
              <a:spcAft>
                <a:spcPts val="300"/>
              </a:spcAft>
            </a:pPr>
            <a:endParaRPr lang="en-US" sz="1300" b="0" i="0" dirty="0">
              <a:solidFill>
                <a:srgbClr val="1A1918"/>
              </a:solidFill>
              <a:latin typeface="Muli Medium" pitchFamily="2" charset="77"/>
              <a:cs typeface="Arial"/>
            </a:endParaRPr>
          </a:p>
        </p:txBody>
      </p:sp>
    </p:spTree>
    <p:extLst>
      <p:ext uri="{BB962C8B-B14F-4D97-AF65-F5344CB8AC3E}">
        <p14:creationId xmlns:p14="http://schemas.microsoft.com/office/powerpoint/2010/main" val="1758913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AU" sz="2400">
                <a:latin typeface="Muli ExtraBold"/>
              </a:rPr>
              <a:t>National Indigenous Languages Policy 2009</a:t>
            </a:r>
          </a:p>
        </p:txBody>
      </p:sp>
      <p:sp>
        <p:nvSpPr>
          <p:cNvPr id="6" name="Text Placeholder 5"/>
          <p:cNvSpPr>
            <a:spLocks noGrp="1"/>
          </p:cNvSpPr>
          <p:nvPr>
            <p:ph type="body" sz="half" idx="2"/>
          </p:nvPr>
        </p:nvSpPr>
        <p:spPr/>
        <p:txBody>
          <a:bodyPr vert="horz" lIns="91440" tIns="45720" rIns="91440" bIns="45720" rtlCol="0" anchor="t">
            <a:normAutofit/>
          </a:bodyPr>
          <a:lstStyle/>
          <a:p>
            <a:r>
              <a:rPr lang="en-AU" sz="1800" i="1">
                <a:latin typeface="Muli ExtraBold"/>
              </a:rPr>
              <a:t>The importance of Australia’s Indigenous languages</a:t>
            </a:r>
            <a:endParaRPr lang="en-AU" sz="1800">
              <a:latin typeface="Muli ExtraBold"/>
            </a:endParaRPr>
          </a:p>
        </p:txBody>
      </p:sp>
      <p:sp>
        <p:nvSpPr>
          <p:cNvPr id="2" name="Rectangle 1"/>
          <p:cNvSpPr/>
          <p:nvPr/>
        </p:nvSpPr>
        <p:spPr>
          <a:xfrm>
            <a:off x="3395272" y="112426"/>
            <a:ext cx="5673777" cy="487056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57175" indent="-257175">
              <a:spcAft>
                <a:spcPts val="900"/>
              </a:spcAft>
              <a:buFont typeface="+mj-lt"/>
              <a:buAutoNum type="arabicPeriod"/>
            </a:pPr>
            <a:endParaRPr lang="en-AU" sz="1300" u="sng">
              <a:solidFill>
                <a:schemeClr val="tx1"/>
              </a:solidFill>
              <a:latin typeface="Muli Medium" pitchFamily="2" charset="0"/>
            </a:endParaRPr>
          </a:p>
          <a:p>
            <a:pPr marL="257175" indent="-257175">
              <a:spcAft>
                <a:spcPts val="900"/>
              </a:spcAft>
              <a:buFont typeface="+mj-lt"/>
              <a:buAutoNum type="arabicPeriod"/>
            </a:pPr>
            <a:r>
              <a:rPr lang="en-AU" sz="1300" u="sng">
                <a:solidFill>
                  <a:schemeClr val="tx1"/>
                </a:solidFill>
                <a:latin typeface="Muli Medium" pitchFamily="2" charset="0"/>
              </a:rPr>
              <a:t>National attention</a:t>
            </a:r>
            <a:r>
              <a:rPr lang="en-AU" sz="1300">
                <a:solidFill>
                  <a:schemeClr val="tx1"/>
                </a:solidFill>
                <a:latin typeface="Muli Medium" pitchFamily="2" charset="0"/>
              </a:rPr>
              <a:t>: To bring national attention to Indigenous languages – the oldest surviving languages in the world; and the pressures they face.</a:t>
            </a:r>
          </a:p>
          <a:p>
            <a:pPr marL="257175" indent="-257175">
              <a:spcAft>
                <a:spcPts val="900"/>
              </a:spcAft>
              <a:buFont typeface="+mj-lt"/>
              <a:buAutoNum type="arabicPeriod"/>
            </a:pPr>
            <a:r>
              <a:rPr lang="en-AU" sz="1300" u="sng">
                <a:latin typeface="Muli Medium" pitchFamily="2" charset="0"/>
              </a:rPr>
              <a:t>Critically endangered languages</a:t>
            </a:r>
            <a:r>
              <a:rPr lang="en-AU" sz="1300">
                <a:latin typeface="Muli Medium" pitchFamily="2" charset="0"/>
              </a:rPr>
              <a:t>: Reinforce use of critically endangered Indigenous languages that are being only partly spoken to help prevent decline in use and to maintain or extend their common, everyday use as much as possible.</a:t>
            </a:r>
          </a:p>
          <a:p>
            <a:pPr marL="257175" indent="-257175">
              <a:spcAft>
                <a:spcPts val="900"/>
              </a:spcAft>
              <a:buFont typeface="+mj-lt"/>
              <a:buAutoNum type="arabicPeriod"/>
            </a:pPr>
            <a:r>
              <a:rPr lang="en-AU" sz="1300" u="sng">
                <a:latin typeface="Muli Medium" pitchFamily="2" charset="0"/>
              </a:rPr>
              <a:t>Working with languages to Close the Gap</a:t>
            </a:r>
            <a:r>
              <a:rPr lang="en-AU" sz="1300">
                <a:latin typeface="Muli Medium" pitchFamily="2" charset="0"/>
              </a:rPr>
              <a:t>: In areas where Indigenous languages are being spoken fully and passed on, making sure that government recognises and works with these languages in its agenda to Close the Gap</a:t>
            </a:r>
          </a:p>
          <a:p>
            <a:pPr marL="257175" indent="-257175">
              <a:spcAft>
                <a:spcPts val="900"/>
              </a:spcAft>
              <a:buFont typeface="+mj-lt"/>
              <a:buAutoNum type="arabicPeriod"/>
            </a:pPr>
            <a:r>
              <a:rPr lang="en-AU" sz="1300" u="sng">
                <a:latin typeface="Muli Medium" pitchFamily="2" charset="0"/>
              </a:rPr>
              <a:t>Strengthening pride in identity and culture</a:t>
            </a:r>
            <a:r>
              <a:rPr lang="en-AU" sz="1300">
                <a:latin typeface="Muli Medium" pitchFamily="2" charset="0"/>
              </a:rPr>
              <a:t>: To restore the use of rarely spoken or unspoken Indigenous languages to the extent that the current language environment allows.</a:t>
            </a:r>
          </a:p>
          <a:p>
            <a:pPr marL="257175" indent="-257175">
              <a:buFont typeface="+mj-lt"/>
              <a:buAutoNum type="arabicPeriod"/>
            </a:pPr>
            <a:r>
              <a:rPr lang="en-AU" sz="1300" u="sng">
                <a:latin typeface="Muli Medium" pitchFamily="2" charset="0"/>
              </a:rPr>
              <a:t>Supporting Indigenous language programs in schools</a:t>
            </a:r>
            <a:r>
              <a:rPr lang="en-AU" sz="1300">
                <a:latin typeface="Muli Medium" pitchFamily="2" charset="0"/>
              </a:rPr>
              <a:t>: To support and maintain the teaching and learning of Indigenous languages in Australian Schools</a:t>
            </a:r>
          </a:p>
          <a:p>
            <a:pPr marL="257175" indent="-257175">
              <a:buFont typeface="+mj-lt"/>
              <a:buAutoNum type="arabicPeriod"/>
            </a:pPr>
            <a:endParaRPr lang="en-AU" sz="1300">
              <a:solidFill>
                <a:schemeClr val="tx1"/>
              </a:solidFill>
              <a:latin typeface="Muli Medium" pitchFamily="2" charset="0"/>
            </a:endParaRPr>
          </a:p>
          <a:p>
            <a:pPr marL="257175" indent="-257175">
              <a:buFont typeface="+mj-lt"/>
              <a:buAutoNum type="arabicPeriod"/>
            </a:pPr>
            <a:endParaRPr lang="en-AU" sz="1300">
              <a:solidFill>
                <a:schemeClr val="tx1"/>
              </a:solidFill>
              <a:latin typeface="Muli Medium" pitchFamily="2" charset="0"/>
            </a:endParaRPr>
          </a:p>
          <a:p>
            <a:pPr marL="257175" indent="-257175">
              <a:buFont typeface="+mj-lt"/>
              <a:buAutoNum type="arabicPeriod"/>
            </a:pPr>
            <a:endParaRPr lang="en-AU" sz="1300">
              <a:solidFill>
                <a:schemeClr val="tx1"/>
              </a:solidFill>
              <a:latin typeface="Muli Medium" pitchFamily="2" charset="0"/>
            </a:endParaRPr>
          </a:p>
        </p:txBody>
      </p:sp>
    </p:spTree>
    <p:extLst>
      <p:ext uri="{BB962C8B-B14F-4D97-AF65-F5344CB8AC3E}">
        <p14:creationId xmlns:p14="http://schemas.microsoft.com/office/powerpoint/2010/main" val="310879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0C9C7B-2688-C540-90D8-559DB0D8C253}"/>
              </a:ext>
            </a:extLst>
          </p:cNvPr>
          <p:cNvSpPr txBox="1"/>
          <p:nvPr/>
        </p:nvSpPr>
        <p:spPr>
          <a:xfrm>
            <a:off x="1743417" y="507817"/>
            <a:ext cx="7969835" cy="369332"/>
          </a:xfrm>
          <a:prstGeom prst="rect">
            <a:avLst/>
          </a:prstGeom>
          <a:noFill/>
        </p:spPr>
        <p:txBody>
          <a:bodyPr wrap="square" lIns="0" tIns="0" rIns="0" bIns="0" rtlCol="0">
            <a:spAutoFit/>
          </a:bodyPr>
          <a:lstStyle/>
          <a:p>
            <a:pPr>
              <a:spcAft>
                <a:spcPts val="150"/>
              </a:spcAft>
            </a:pPr>
            <a:r>
              <a:rPr lang="en-AU" sz="2400" b="1" i="0" dirty="0">
                <a:solidFill>
                  <a:srgbClr val="1A1918"/>
                </a:solidFill>
                <a:latin typeface="Muli ExtraBold" pitchFamily="2" charset="77"/>
                <a:cs typeface="Arial" panose="020B0604020202020204" pitchFamily="34" charset="0"/>
              </a:rPr>
              <a:t>A New Languages Policy and Strategy</a:t>
            </a:r>
          </a:p>
        </p:txBody>
      </p:sp>
      <p:sp>
        <p:nvSpPr>
          <p:cNvPr id="3" name="TextBox 2">
            <a:extLst>
              <a:ext uri="{FF2B5EF4-FFF2-40B4-BE49-F238E27FC236}">
                <a16:creationId xmlns:a16="http://schemas.microsoft.com/office/drawing/2014/main" id="{1FDBA656-CCA0-2043-A2E3-BA4FF66D88C0}"/>
              </a:ext>
            </a:extLst>
          </p:cNvPr>
          <p:cNvSpPr txBox="1"/>
          <p:nvPr/>
        </p:nvSpPr>
        <p:spPr>
          <a:xfrm>
            <a:off x="1743417" y="1417114"/>
            <a:ext cx="7137112" cy="2392963"/>
          </a:xfrm>
          <a:prstGeom prst="rect">
            <a:avLst/>
          </a:prstGeom>
          <a:noFill/>
        </p:spPr>
        <p:txBody>
          <a:bodyPr wrap="square" lIns="0" tIns="0" rIns="0" bIns="0" rtlCol="0">
            <a:spAutoFit/>
          </a:bodyPr>
          <a:lstStyle/>
          <a:p>
            <a:pPr marL="171450" indent="-171450">
              <a:spcAft>
                <a:spcPts val="300"/>
              </a:spcAft>
              <a:buFont typeface="Arial"/>
              <a:buChar char="•"/>
            </a:pPr>
            <a:r>
              <a:rPr lang="en-AU" sz="1300" b="0" i="0" dirty="0">
                <a:solidFill>
                  <a:srgbClr val="1A1918"/>
                </a:solidFill>
                <a:latin typeface="Muli Medium" pitchFamily="2" charset="77"/>
                <a:cs typeface="Arial"/>
              </a:rPr>
              <a:t>The increasing urgency of Indigenous language revitalisation and preservation demands a new National Indigenous Languages Policy and the first ever National Languages Strategy.</a:t>
            </a:r>
          </a:p>
          <a:p>
            <a:pPr marL="171450" indent="-171450">
              <a:spcAft>
                <a:spcPts val="300"/>
              </a:spcAft>
              <a:buFont typeface="Arial"/>
              <a:buChar char="•"/>
            </a:pPr>
            <a:endParaRPr lang="en-GB" sz="1300" dirty="0">
              <a:latin typeface="Muli Medium" pitchFamily="2" charset="0"/>
              <a:cs typeface="Arial"/>
            </a:endParaRPr>
          </a:p>
          <a:p>
            <a:pPr marL="171450" indent="-171450">
              <a:spcAft>
                <a:spcPts val="300"/>
              </a:spcAft>
              <a:buFont typeface="Arial"/>
              <a:buChar char="•"/>
            </a:pPr>
            <a:r>
              <a:rPr lang="en-GB" sz="1300" dirty="0">
                <a:latin typeface="Muli Medium" pitchFamily="2" charset="0"/>
                <a:cs typeface="Arial"/>
              </a:rPr>
              <a:t>The 2009 policy began as and was based on a press release by then Federal Arts Minister Peter Garrett. It remains a relatively short policy without supporting documents in the form of fully rounded green and white papers. </a:t>
            </a:r>
          </a:p>
          <a:p>
            <a:pPr marL="171450" indent="-171450">
              <a:spcAft>
                <a:spcPts val="300"/>
              </a:spcAft>
              <a:buFont typeface="Arial"/>
              <a:buChar char="•"/>
            </a:pPr>
            <a:endParaRPr lang="en-GB" sz="1300" dirty="0">
              <a:latin typeface="Muli Medium" pitchFamily="2" charset="0"/>
              <a:cs typeface="Arial"/>
            </a:endParaRPr>
          </a:p>
          <a:p>
            <a:pPr marL="171450" indent="-171450">
              <a:spcAft>
                <a:spcPts val="300"/>
              </a:spcAft>
              <a:buFont typeface="Arial"/>
              <a:buChar char="•"/>
            </a:pPr>
            <a:r>
              <a:rPr lang="en-GB" sz="1300" dirty="0">
                <a:latin typeface="Muli Medium" pitchFamily="2" charset="0"/>
                <a:cs typeface="Arial"/>
              </a:rPr>
              <a:t>A new national policy and strategy developed iteratively through green and white papers can provide a depth and detail not present in the 2009 policy.</a:t>
            </a:r>
          </a:p>
          <a:p>
            <a:pPr>
              <a:spcAft>
                <a:spcPts val="300"/>
              </a:spcAft>
            </a:pPr>
            <a:endParaRPr lang="en-GB" sz="1300" dirty="0">
              <a:latin typeface="Muli Medium" pitchFamily="2" charset="0"/>
              <a:cs typeface="Arial"/>
            </a:endParaRPr>
          </a:p>
        </p:txBody>
      </p:sp>
    </p:spTree>
    <p:extLst>
      <p:ext uri="{BB962C8B-B14F-4D97-AF65-F5344CB8AC3E}">
        <p14:creationId xmlns:p14="http://schemas.microsoft.com/office/powerpoint/2010/main" val="2360067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067F357E-3CEC-1660-EF1B-CB0526989346}"/>
              </a:ext>
            </a:extLst>
          </p:cNvPr>
          <p:cNvGraphicFramePr>
            <a:graphicFrameLocks noGrp="1"/>
          </p:cNvGraphicFramePr>
          <p:nvPr>
            <p:extLst>
              <p:ext uri="{D42A27DB-BD31-4B8C-83A1-F6EECF244321}">
                <p14:modId xmlns:p14="http://schemas.microsoft.com/office/powerpoint/2010/main" val="3535863580"/>
              </p:ext>
            </p:extLst>
          </p:nvPr>
        </p:nvGraphicFramePr>
        <p:xfrm>
          <a:off x="1523998" y="237067"/>
          <a:ext cx="7620004" cy="4670840"/>
        </p:xfrm>
        <a:graphic>
          <a:graphicData uri="http://schemas.openxmlformats.org/drawingml/2006/table">
            <a:tbl>
              <a:tblPr firstRow="1" bandRow="1">
                <a:tableStyleId>{5C22544A-7EE6-4342-B048-85BDC9FD1C3A}</a:tableStyleId>
              </a:tblPr>
              <a:tblGrid>
                <a:gridCol w="1905001">
                  <a:extLst>
                    <a:ext uri="{9D8B030D-6E8A-4147-A177-3AD203B41FA5}">
                      <a16:colId xmlns:a16="http://schemas.microsoft.com/office/drawing/2014/main" val="2518936999"/>
                    </a:ext>
                  </a:extLst>
                </a:gridCol>
                <a:gridCol w="1905001">
                  <a:extLst>
                    <a:ext uri="{9D8B030D-6E8A-4147-A177-3AD203B41FA5}">
                      <a16:colId xmlns:a16="http://schemas.microsoft.com/office/drawing/2014/main" val="669580998"/>
                    </a:ext>
                  </a:extLst>
                </a:gridCol>
                <a:gridCol w="1905001">
                  <a:extLst>
                    <a:ext uri="{9D8B030D-6E8A-4147-A177-3AD203B41FA5}">
                      <a16:colId xmlns:a16="http://schemas.microsoft.com/office/drawing/2014/main" val="2113510561"/>
                    </a:ext>
                  </a:extLst>
                </a:gridCol>
                <a:gridCol w="1905001">
                  <a:extLst>
                    <a:ext uri="{9D8B030D-6E8A-4147-A177-3AD203B41FA5}">
                      <a16:colId xmlns:a16="http://schemas.microsoft.com/office/drawing/2014/main" val="3776500483"/>
                    </a:ext>
                  </a:extLst>
                </a:gridCol>
              </a:tblGrid>
              <a:tr h="934168">
                <a:tc>
                  <a:txBody>
                    <a:bodyPr/>
                    <a:lstStyle/>
                    <a:p>
                      <a:endParaRPr lang="en-AU" dirty="0">
                        <a:latin typeface="Muli" pitchFamily="2" charset="0"/>
                      </a:endParaRPr>
                    </a:p>
                  </a:txBody>
                  <a:tcPr/>
                </a:tc>
                <a:tc>
                  <a:txBody>
                    <a:bodyPr/>
                    <a:lstStyle/>
                    <a:p>
                      <a:r>
                        <a:rPr lang="en-AU" dirty="0">
                          <a:latin typeface="Muli" pitchFamily="2" charset="0"/>
                        </a:rPr>
                        <a:t>NILS 1</a:t>
                      </a:r>
                    </a:p>
                    <a:p>
                      <a:r>
                        <a:rPr lang="en-AU" dirty="0">
                          <a:latin typeface="Muli" pitchFamily="2" charset="0"/>
                        </a:rPr>
                        <a:t>(2005)</a:t>
                      </a:r>
                    </a:p>
                  </a:txBody>
                  <a:tcPr/>
                </a:tc>
                <a:tc>
                  <a:txBody>
                    <a:bodyPr/>
                    <a:lstStyle/>
                    <a:p>
                      <a:r>
                        <a:rPr lang="en-AU" dirty="0">
                          <a:latin typeface="Muli" pitchFamily="2" charset="0"/>
                        </a:rPr>
                        <a:t>NILS 2</a:t>
                      </a:r>
                    </a:p>
                    <a:p>
                      <a:r>
                        <a:rPr lang="en-AU" dirty="0">
                          <a:latin typeface="Muli" pitchFamily="2" charset="0"/>
                        </a:rPr>
                        <a:t>(2014)</a:t>
                      </a:r>
                    </a:p>
                  </a:txBody>
                  <a:tcPr/>
                </a:tc>
                <a:tc>
                  <a:txBody>
                    <a:bodyPr/>
                    <a:lstStyle/>
                    <a:p>
                      <a:r>
                        <a:rPr lang="en-AU">
                          <a:latin typeface="Muli" pitchFamily="2" charset="0"/>
                        </a:rPr>
                        <a:t>NILS 3</a:t>
                      </a:r>
                    </a:p>
                    <a:p>
                      <a:r>
                        <a:rPr lang="en-AU">
                          <a:latin typeface="Muli" pitchFamily="2" charset="0"/>
                        </a:rPr>
                        <a:t>(2018-19</a:t>
                      </a:r>
                      <a:r>
                        <a:rPr lang="en-AU" dirty="0">
                          <a:latin typeface="Muli" pitchFamily="2" charset="0"/>
                        </a:rPr>
                        <a:t>)</a:t>
                      </a:r>
                    </a:p>
                  </a:txBody>
                  <a:tcPr/>
                </a:tc>
                <a:extLst>
                  <a:ext uri="{0D108BD9-81ED-4DB2-BD59-A6C34878D82A}">
                    <a16:rowId xmlns:a16="http://schemas.microsoft.com/office/drawing/2014/main" val="769626403"/>
                  </a:ext>
                </a:extLst>
              </a:tr>
              <a:tr h="934168">
                <a:tc>
                  <a:txBody>
                    <a:bodyPr/>
                    <a:lstStyle/>
                    <a:p>
                      <a:r>
                        <a:rPr lang="en-AU" dirty="0">
                          <a:latin typeface="Muli" pitchFamily="2" charset="0"/>
                        </a:rPr>
                        <a:t>Total languages spoken (out of 250+)</a:t>
                      </a:r>
                    </a:p>
                  </a:txBody>
                  <a:tcPr/>
                </a:tc>
                <a:tc>
                  <a:txBody>
                    <a:bodyPr/>
                    <a:lstStyle/>
                    <a:p>
                      <a:r>
                        <a:rPr lang="en-AU" dirty="0">
                          <a:latin typeface="Muli" pitchFamily="2" charset="0"/>
                        </a:rPr>
                        <a:t>145</a:t>
                      </a:r>
                    </a:p>
                  </a:txBody>
                  <a:tcPr/>
                </a:tc>
                <a:tc>
                  <a:txBody>
                    <a:bodyPr/>
                    <a:lstStyle/>
                    <a:p>
                      <a:r>
                        <a:rPr lang="en-AU" dirty="0">
                          <a:latin typeface="Muli" pitchFamily="2" charset="0"/>
                        </a:rPr>
                        <a:t>120</a:t>
                      </a:r>
                    </a:p>
                  </a:txBody>
                  <a:tcPr/>
                </a:tc>
                <a:tc>
                  <a:txBody>
                    <a:bodyPr/>
                    <a:lstStyle/>
                    <a:p>
                      <a:r>
                        <a:rPr lang="en-AU" dirty="0">
                          <a:latin typeface="Muli" pitchFamily="2" charset="0"/>
                        </a:rPr>
                        <a:t>123</a:t>
                      </a:r>
                    </a:p>
                  </a:txBody>
                  <a:tcPr/>
                </a:tc>
                <a:extLst>
                  <a:ext uri="{0D108BD9-81ED-4DB2-BD59-A6C34878D82A}">
                    <a16:rowId xmlns:a16="http://schemas.microsoft.com/office/drawing/2014/main" val="675118496"/>
                  </a:ext>
                </a:extLst>
              </a:tr>
              <a:tr h="934168">
                <a:tc>
                  <a:txBody>
                    <a:bodyPr/>
                    <a:lstStyle/>
                    <a:p>
                      <a:r>
                        <a:rPr lang="en-AU" dirty="0">
                          <a:latin typeface="Muli" pitchFamily="2" charset="0"/>
                        </a:rPr>
                        <a:t>Strong</a:t>
                      </a:r>
                    </a:p>
                  </a:txBody>
                  <a:tcPr/>
                </a:tc>
                <a:tc>
                  <a:txBody>
                    <a:bodyPr/>
                    <a:lstStyle/>
                    <a:p>
                      <a:r>
                        <a:rPr lang="en-AU" dirty="0">
                          <a:latin typeface="Muli" pitchFamily="2" charset="0"/>
                        </a:rPr>
                        <a:t>18</a:t>
                      </a:r>
                    </a:p>
                  </a:txBody>
                  <a:tcPr/>
                </a:tc>
                <a:tc>
                  <a:txBody>
                    <a:bodyPr/>
                    <a:lstStyle/>
                    <a:p>
                      <a:r>
                        <a:rPr lang="en-AU" dirty="0">
                          <a:latin typeface="Muli" pitchFamily="2" charset="0"/>
                        </a:rPr>
                        <a:t>15</a:t>
                      </a:r>
                    </a:p>
                    <a:p>
                      <a:pPr marL="285750" indent="-285750">
                        <a:buFont typeface="Arial" panose="020B0604020202020204" pitchFamily="34" charset="0"/>
                        <a:buChar char="•"/>
                      </a:pPr>
                      <a:r>
                        <a:rPr lang="en-AU" dirty="0">
                          <a:latin typeface="Muli" pitchFamily="2" charset="0"/>
                        </a:rPr>
                        <a:t>13 traditional</a:t>
                      </a:r>
                    </a:p>
                    <a:p>
                      <a:pPr marL="285750" indent="-285750">
                        <a:buFont typeface="Arial" panose="020B0604020202020204" pitchFamily="34" charset="0"/>
                        <a:buChar char="•"/>
                      </a:pPr>
                      <a:r>
                        <a:rPr lang="en-AU" dirty="0">
                          <a:latin typeface="Muli" pitchFamily="2" charset="0"/>
                        </a:rPr>
                        <a:t>2 new</a:t>
                      </a:r>
                    </a:p>
                  </a:txBody>
                  <a:tcPr/>
                </a:tc>
                <a:tc>
                  <a:txBody>
                    <a:bodyPr/>
                    <a:lstStyle/>
                    <a:p>
                      <a:r>
                        <a:rPr lang="en-AU" dirty="0">
                          <a:latin typeface="Muli" pitchFamily="2" charset="0"/>
                        </a:rPr>
                        <a:t>14</a:t>
                      </a:r>
                    </a:p>
                    <a:p>
                      <a:pPr marL="285750" indent="-285750">
                        <a:buFont typeface="Arial" panose="020B0604020202020204" pitchFamily="34" charset="0"/>
                        <a:buChar char="•"/>
                      </a:pPr>
                      <a:r>
                        <a:rPr lang="en-AU" dirty="0">
                          <a:latin typeface="Muli" pitchFamily="2" charset="0"/>
                        </a:rPr>
                        <a:t>12 traditional</a:t>
                      </a:r>
                    </a:p>
                    <a:p>
                      <a:pPr marL="285750" indent="-285750">
                        <a:buFont typeface="Arial" panose="020B0604020202020204" pitchFamily="34" charset="0"/>
                        <a:buChar char="•"/>
                      </a:pPr>
                      <a:r>
                        <a:rPr lang="en-AU" dirty="0">
                          <a:latin typeface="Muli" pitchFamily="2" charset="0"/>
                        </a:rPr>
                        <a:t>2 new</a:t>
                      </a:r>
                    </a:p>
                  </a:txBody>
                  <a:tcPr/>
                </a:tc>
                <a:extLst>
                  <a:ext uri="{0D108BD9-81ED-4DB2-BD59-A6C34878D82A}">
                    <a16:rowId xmlns:a16="http://schemas.microsoft.com/office/drawing/2014/main" val="1895731512"/>
                  </a:ext>
                </a:extLst>
              </a:tr>
              <a:tr h="934168">
                <a:tc>
                  <a:txBody>
                    <a:bodyPr/>
                    <a:lstStyle/>
                    <a:p>
                      <a:r>
                        <a:rPr lang="en-AU" dirty="0">
                          <a:latin typeface="Muli" pitchFamily="2" charset="0"/>
                        </a:rPr>
                        <a:t>Endangered</a:t>
                      </a:r>
                    </a:p>
                  </a:txBody>
                  <a:tcPr/>
                </a:tc>
                <a:tc>
                  <a:txBody>
                    <a:bodyPr/>
                    <a:lstStyle/>
                    <a:p>
                      <a:r>
                        <a:rPr lang="en-AU" dirty="0">
                          <a:latin typeface="Muli" pitchFamily="2" charset="0"/>
                        </a:rPr>
                        <a:t>110</a:t>
                      </a:r>
                    </a:p>
                  </a:txBody>
                  <a:tcPr/>
                </a:tc>
                <a:tc>
                  <a:txBody>
                    <a:bodyPr/>
                    <a:lstStyle/>
                    <a:p>
                      <a:r>
                        <a:rPr lang="en-AU" dirty="0">
                          <a:latin typeface="Muli" pitchFamily="2" charset="0"/>
                        </a:rPr>
                        <a:t>100</a:t>
                      </a:r>
                    </a:p>
                  </a:txBody>
                  <a:tcPr/>
                </a:tc>
                <a:tc>
                  <a:txBody>
                    <a:bodyPr/>
                    <a:lstStyle/>
                    <a:p>
                      <a:r>
                        <a:rPr lang="en-AU" dirty="0">
                          <a:latin typeface="Muli" pitchFamily="2" charset="0"/>
                        </a:rPr>
                        <a:t>51</a:t>
                      </a:r>
                    </a:p>
                  </a:txBody>
                  <a:tcPr/>
                </a:tc>
                <a:extLst>
                  <a:ext uri="{0D108BD9-81ED-4DB2-BD59-A6C34878D82A}">
                    <a16:rowId xmlns:a16="http://schemas.microsoft.com/office/drawing/2014/main" val="647390769"/>
                  </a:ext>
                </a:extLst>
              </a:tr>
              <a:tr h="934168">
                <a:tc>
                  <a:txBody>
                    <a:bodyPr/>
                    <a:lstStyle/>
                    <a:p>
                      <a:r>
                        <a:rPr lang="en-AU" dirty="0">
                          <a:latin typeface="Muli" pitchFamily="2" charset="0"/>
                        </a:rPr>
                        <a:t>Reawakening</a:t>
                      </a:r>
                    </a:p>
                  </a:txBody>
                  <a:tcPr/>
                </a:tc>
                <a:tc>
                  <a:txBody>
                    <a:bodyPr/>
                    <a:lstStyle/>
                    <a:p>
                      <a:r>
                        <a:rPr lang="en-AU" dirty="0">
                          <a:latin typeface="Muli" pitchFamily="2" charset="0"/>
                        </a:rPr>
                        <a:t>Not measured</a:t>
                      </a:r>
                    </a:p>
                  </a:txBody>
                  <a:tcPr/>
                </a:tc>
                <a:tc>
                  <a:txBody>
                    <a:bodyPr/>
                    <a:lstStyle/>
                    <a:p>
                      <a:r>
                        <a:rPr lang="en-AU" dirty="0">
                          <a:latin typeface="Muli" pitchFamily="2" charset="0"/>
                        </a:rPr>
                        <a:t>30</a:t>
                      </a:r>
                    </a:p>
                  </a:txBody>
                  <a:tcPr/>
                </a:tc>
                <a:tc>
                  <a:txBody>
                    <a:bodyPr/>
                    <a:lstStyle/>
                    <a:p>
                      <a:r>
                        <a:rPr lang="en-AU" dirty="0">
                          <a:latin typeface="Muli" pitchFamily="2" charset="0"/>
                        </a:rPr>
                        <a:t>31</a:t>
                      </a:r>
                    </a:p>
                  </a:txBody>
                  <a:tcPr/>
                </a:tc>
                <a:extLst>
                  <a:ext uri="{0D108BD9-81ED-4DB2-BD59-A6C34878D82A}">
                    <a16:rowId xmlns:a16="http://schemas.microsoft.com/office/drawing/2014/main" val="901403407"/>
                  </a:ext>
                </a:extLst>
              </a:tr>
            </a:tbl>
          </a:graphicData>
        </a:graphic>
      </p:graphicFrame>
    </p:spTree>
    <p:extLst>
      <p:ext uri="{BB962C8B-B14F-4D97-AF65-F5344CB8AC3E}">
        <p14:creationId xmlns:p14="http://schemas.microsoft.com/office/powerpoint/2010/main" val="1369746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0FEA5E2-6A11-0597-D429-5055801168FC}"/>
              </a:ext>
            </a:extLst>
          </p:cNvPr>
          <p:cNvPicPr>
            <a:picLocks noChangeAspect="1"/>
          </p:cNvPicPr>
          <p:nvPr/>
        </p:nvPicPr>
        <p:blipFill rotWithShape="1">
          <a:blip r:embed="rId2"/>
          <a:srcRect t="3015"/>
          <a:stretch/>
        </p:blipFill>
        <p:spPr>
          <a:xfrm>
            <a:off x="1914525" y="0"/>
            <a:ext cx="7086600" cy="5208518"/>
          </a:xfrm>
          <a:prstGeom prst="rect">
            <a:avLst/>
          </a:prstGeom>
        </p:spPr>
      </p:pic>
      <p:sp>
        <p:nvSpPr>
          <p:cNvPr id="6" name="TextBox 5">
            <a:extLst>
              <a:ext uri="{FF2B5EF4-FFF2-40B4-BE49-F238E27FC236}">
                <a16:creationId xmlns:a16="http://schemas.microsoft.com/office/drawing/2014/main" id="{C9BA33BE-34EC-DF47-99B6-8DE57ECC1666}"/>
              </a:ext>
            </a:extLst>
          </p:cNvPr>
          <p:cNvSpPr txBox="1"/>
          <p:nvPr/>
        </p:nvSpPr>
        <p:spPr>
          <a:xfrm>
            <a:off x="1943100" y="4796715"/>
            <a:ext cx="6610169" cy="264944"/>
          </a:xfrm>
          <a:prstGeom prst="rect">
            <a:avLst/>
          </a:prstGeom>
          <a:noFill/>
        </p:spPr>
        <p:txBody>
          <a:bodyPr wrap="square" lIns="0" tIns="0" rIns="0" bIns="0" rtlCol="0">
            <a:spAutoFit/>
          </a:bodyPr>
          <a:lstStyle/>
          <a:p>
            <a:pPr marL="0" marR="0" lvl="0" indent="0" algn="l" defTabSz="457200" rtl="0" eaLnBrk="1" fontAlgn="auto" latinLnBrk="0" hangingPunct="1">
              <a:lnSpc>
                <a:spcPct val="150000"/>
              </a:lnSpc>
              <a:spcBef>
                <a:spcPts val="0"/>
              </a:spcBef>
              <a:spcAft>
                <a:spcPts val="300"/>
              </a:spcAft>
              <a:buClrTx/>
              <a:buSzTx/>
              <a:buFontTx/>
              <a:buNone/>
              <a:tabLst/>
              <a:defRPr/>
            </a:pPr>
            <a:r>
              <a:rPr kumimoji="0" lang="en-US" sz="1300" b="1" i="1" u="none" strike="noStrike" kern="1200" cap="none" spc="0" normalizeH="0" baseline="0" noProof="0" dirty="0">
                <a:ln>
                  <a:noFill/>
                </a:ln>
                <a:solidFill>
                  <a:srgbClr val="1A1918"/>
                </a:solidFill>
                <a:effectLst/>
                <a:uLnTx/>
                <a:uFillTx/>
                <a:latin typeface="Muli Medium" pitchFamily="2" charset="77"/>
                <a:ea typeface="+mn-ea"/>
                <a:cs typeface="Arial"/>
              </a:rPr>
              <a:t>Endangerment contexts</a:t>
            </a:r>
          </a:p>
        </p:txBody>
      </p:sp>
    </p:spTree>
    <p:extLst>
      <p:ext uri="{BB962C8B-B14F-4D97-AF65-F5344CB8AC3E}">
        <p14:creationId xmlns:p14="http://schemas.microsoft.com/office/powerpoint/2010/main" val="170928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81A233F-3107-87BD-96EE-0D37C5513682}"/>
              </a:ext>
            </a:extLst>
          </p:cNvPr>
          <p:cNvGraphicFramePr>
            <a:graphicFrameLocks noGrp="1"/>
          </p:cNvGraphicFramePr>
          <p:nvPr>
            <p:extLst>
              <p:ext uri="{D42A27DB-BD31-4B8C-83A1-F6EECF244321}">
                <p14:modId xmlns:p14="http://schemas.microsoft.com/office/powerpoint/2010/main" val="2062190998"/>
              </p:ext>
            </p:extLst>
          </p:nvPr>
        </p:nvGraphicFramePr>
        <p:xfrm>
          <a:off x="1507511" y="353568"/>
          <a:ext cx="7721833" cy="4611894"/>
        </p:xfrm>
        <a:graphic>
          <a:graphicData uri="http://schemas.openxmlformats.org/drawingml/2006/table">
            <a:tbl>
              <a:tblPr firstRow="1" firstCol="1" bandRow="1">
                <a:tableStyleId>{10A1B5D5-9B99-4C35-A422-299274C87663}</a:tableStyleId>
              </a:tblPr>
              <a:tblGrid>
                <a:gridCol w="2862564">
                  <a:extLst>
                    <a:ext uri="{9D8B030D-6E8A-4147-A177-3AD203B41FA5}">
                      <a16:colId xmlns:a16="http://schemas.microsoft.com/office/drawing/2014/main" val="3724818919"/>
                    </a:ext>
                  </a:extLst>
                </a:gridCol>
                <a:gridCol w="2246068">
                  <a:extLst>
                    <a:ext uri="{9D8B030D-6E8A-4147-A177-3AD203B41FA5}">
                      <a16:colId xmlns:a16="http://schemas.microsoft.com/office/drawing/2014/main" val="1799663751"/>
                    </a:ext>
                  </a:extLst>
                </a:gridCol>
                <a:gridCol w="2613201">
                  <a:extLst>
                    <a:ext uri="{9D8B030D-6E8A-4147-A177-3AD203B41FA5}">
                      <a16:colId xmlns:a16="http://schemas.microsoft.com/office/drawing/2014/main" val="2353381944"/>
                    </a:ext>
                  </a:extLst>
                </a:gridCol>
              </a:tblGrid>
              <a:tr h="547193">
                <a:tc>
                  <a:txBody>
                    <a:bodyPr/>
                    <a:lstStyle/>
                    <a:p>
                      <a:pPr>
                        <a:lnSpc>
                          <a:spcPct val="115000"/>
                        </a:lnSpc>
                        <a:spcAft>
                          <a:spcPts val="0"/>
                        </a:spcAft>
                      </a:pPr>
                      <a:r>
                        <a:rPr lang="en-AU" sz="2400" dirty="0">
                          <a:effectLst/>
                          <a:latin typeface="Muli ExtraBold"/>
                        </a:rPr>
                        <a:t>Strong</a:t>
                      </a:r>
                    </a:p>
                  </a:txBody>
                  <a:tcPr marL="68580" marR="68580" marT="0" marB="0"/>
                </a:tc>
                <a:tc>
                  <a:txBody>
                    <a:bodyPr/>
                    <a:lstStyle/>
                    <a:p>
                      <a:pPr marL="0" algn="l" defTabSz="457200" rtl="0" eaLnBrk="1" latinLnBrk="0" hangingPunct="1">
                        <a:lnSpc>
                          <a:spcPct val="115000"/>
                        </a:lnSpc>
                        <a:spcAft>
                          <a:spcPts val="0"/>
                        </a:spcAft>
                      </a:pPr>
                      <a:r>
                        <a:rPr lang="en-AU" sz="2400" kern="1200" dirty="0">
                          <a:effectLst/>
                          <a:latin typeface="Muli ExtraBold"/>
                        </a:rPr>
                        <a:t>Endangered</a:t>
                      </a:r>
                    </a:p>
                  </a:txBody>
                  <a:tcPr marL="68580" marR="68580" marT="0" marB="0"/>
                </a:tc>
                <a:tc>
                  <a:txBody>
                    <a:bodyPr/>
                    <a:lstStyle/>
                    <a:p>
                      <a:pPr marL="0" algn="l" defTabSz="457200" rtl="0" eaLnBrk="1" latinLnBrk="0" hangingPunct="1">
                        <a:lnSpc>
                          <a:spcPct val="115000"/>
                        </a:lnSpc>
                        <a:spcAft>
                          <a:spcPts val="0"/>
                        </a:spcAft>
                      </a:pPr>
                      <a:r>
                        <a:rPr lang="en-US" sz="2400" dirty="0">
                          <a:latin typeface="Muli ExtraBold"/>
                        </a:rPr>
                        <a:t>Reawakening</a:t>
                      </a:r>
                    </a:p>
                  </a:txBody>
                  <a:tcPr marL="68580" marR="68580" marT="0" marB="0"/>
                </a:tc>
                <a:extLst>
                  <a:ext uri="{0D108BD9-81ED-4DB2-BD59-A6C34878D82A}">
                    <a16:rowId xmlns:a16="http://schemas.microsoft.com/office/drawing/2014/main" val="2631981736"/>
                  </a:ext>
                </a:extLst>
              </a:tr>
              <a:tr h="1252098">
                <a:tc>
                  <a:txBody>
                    <a:bodyPr/>
                    <a:lstStyle/>
                    <a:p>
                      <a:pPr marL="0" indent="0">
                        <a:lnSpc>
                          <a:spcPct val="115000"/>
                        </a:lnSpc>
                        <a:spcAft>
                          <a:spcPts val="0"/>
                        </a:spcAft>
                        <a:buNone/>
                      </a:pPr>
                      <a:endParaRPr lang="en-AU" sz="1800" dirty="0">
                        <a:effectLst/>
                        <a:latin typeface="Muli Medium" pitchFamily="2" charset="0"/>
                      </a:endParaRPr>
                    </a:p>
                    <a:p>
                      <a:pPr marL="171450" marR="0" lvl="0" indent="-171450" algn="l" defTabSz="4572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AU" sz="1300" b="0" dirty="0">
                          <a:effectLst/>
                          <a:latin typeface="Muli Medium" pitchFamily="2" charset="0"/>
                        </a:rPr>
                        <a:t>Warlpiri </a:t>
                      </a:r>
                    </a:p>
                    <a:p>
                      <a:pPr marL="171450" indent="-171450">
                        <a:lnSpc>
                          <a:spcPct val="115000"/>
                        </a:lnSpc>
                        <a:spcAft>
                          <a:spcPts val="0"/>
                        </a:spcAft>
                        <a:buFont typeface="Arial" panose="020B0604020202020204" pitchFamily="34" charset="0"/>
                        <a:buChar char="•"/>
                      </a:pPr>
                      <a:r>
                        <a:rPr lang="en-AU" sz="1300" b="0" dirty="0">
                          <a:effectLst/>
                          <a:latin typeface="Muli Medium" pitchFamily="2" charset="0"/>
                        </a:rPr>
                        <a:t>Murrinh-Patha </a:t>
                      </a:r>
                    </a:p>
                    <a:p>
                      <a:pPr marL="171450" indent="-171450">
                        <a:lnSpc>
                          <a:spcPct val="115000"/>
                        </a:lnSpc>
                        <a:spcAft>
                          <a:spcPts val="0"/>
                        </a:spcAft>
                        <a:buFont typeface="Arial" panose="020B0604020202020204" pitchFamily="34" charset="0"/>
                        <a:buChar char="•"/>
                      </a:pPr>
                      <a:r>
                        <a:rPr lang="en-AU" sz="1300" b="0" dirty="0">
                          <a:effectLst/>
                          <a:latin typeface="Muli Medium" pitchFamily="2" charset="0"/>
                        </a:rPr>
                        <a:t>Yolngu </a:t>
                      </a:r>
                      <a:r>
                        <a:rPr lang="en-AU" sz="1300" b="0" dirty="0" err="1">
                          <a:effectLst/>
                          <a:latin typeface="Muli Medium" pitchFamily="2" charset="0"/>
                        </a:rPr>
                        <a:t>Matha</a:t>
                      </a:r>
                      <a:endParaRPr lang="en-AU" sz="1300" b="0" dirty="0">
                        <a:effectLst/>
                        <a:latin typeface="Muli Medium" pitchFamily="2" charset="0"/>
                      </a:endParaRPr>
                    </a:p>
                  </a:txBody>
                  <a:tcPr marL="68580" marR="68580" marT="0" marB="0"/>
                </a:tc>
                <a:tc>
                  <a:txBody>
                    <a:bodyPr/>
                    <a:lstStyle/>
                    <a:p>
                      <a:pPr marL="0" indent="0">
                        <a:lnSpc>
                          <a:spcPct val="115000"/>
                        </a:lnSpc>
                        <a:spcAft>
                          <a:spcPts val="0"/>
                        </a:spcAft>
                        <a:buFont typeface="Arial" panose="020B0604020202020204" pitchFamily="34" charset="0"/>
                        <a:buNone/>
                      </a:pPr>
                      <a:endParaRPr lang="en-AU" sz="1800">
                        <a:effectLst/>
                        <a:latin typeface="Muli Medium" pitchFamily="2" charset="0"/>
                      </a:endParaRPr>
                    </a:p>
                    <a:p>
                      <a:pPr marL="171450" indent="-171450">
                        <a:lnSpc>
                          <a:spcPct val="115000"/>
                        </a:lnSpc>
                        <a:spcAft>
                          <a:spcPts val="0"/>
                        </a:spcAft>
                        <a:buFont typeface="Arial" panose="020B0604020202020204" pitchFamily="34" charset="0"/>
                        <a:buChar char="•"/>
                      </a:pPr>
                      <a:r>
                        <a:rPr lang="en-AU" sz="1300">
                          <a:effectLst/>
                          <a:latin typeface="Muli Medium" pitchFamily="2" charset="0"/>
                        </a:rPr>
                        <a:t>Wajarri</a:t>
                      </a:r>
                    </a:p>
                    <a:p>
                      <a:pPr marL="171450" indent="-171450">
                        <a:lnSpc>
                          <a:spcPct val="115000"/>
                        </a:lnSpc>
                        <a:spcAft>
                          <a:spcPts val="0"/>
                        </a:spcAft>
                        <a:buFont typeface="Arial" panose="020B0604020202020204" pitchFamily="34" charset="0"/>
                        <a:buChar char="•"/>
                      </a:pPr>
                      <a:r>
                        <a:rPr lang="en-AU" sz="1300">
                          <a:effectLst/>
                          <a:latin typeface="Muli Medium" pitchFamily="2" charset="0"/>
                        </a:rPr>
                        <a:t>Badimaya</a:t>
                      </a:r>
                    </a:p>
                    <a:p>
                      <a:pPr marL="171450" indent="-171450">
                        <a:lnSpc>
                          <a:spcPct val="115000"/>
                        </a:lnSpc>
                        <a:spcAft>
                          <a:spcPts val="0"/>
                        </a:spcAft>
                        <a:buFont typeface="Arial" panose="020B0604020202020204" pitchFamily="34" charset="0"/>
                        <a:buChar char="•"/>
                      </a:pPr>
                      <a:r>
                        <a:rPr lang="en-AU" sz="1300">
                          <a:effectLst/>
                          <a:latin typeface="Muli Medium" pitchFamily="2" charset="0"/>
                        </a:rPr>
                        <a:t>Wambaya</a:t>
                      </a:r>
                    </a:p>
                    <a:p>
                      <a:pPr marL="171450" indent="-171450">
                        <a:lnSpc>
                          <a:spcPct val="115000"/>
                        </a:lnSpc>
                        <a:spcAft>
                          <a:spcPts val="0"/>
                        </a:spcAft>
                        <a:buFont typeface="Arial" panose="020B0604020202020204" pitchFamily="34" charset="0"/>
                        <a:buChar char="•"/>
                      </a:pPr>
                      <a:r>
                        <a:rPr lang="en-AU" sz="1300">
                          <a:effectLst/>
                          <a:latin typeface="Muli Medium" pitchFamily="2" charset="0"/>
                        </a:rPr>
                        <a:t>Wirangu</a:t>
                      </a:r>
                      <a:endParaRPr lang="en-AU" sz="1300" b="1">
                        <a:effectLst/>
                        <a:latin typeface="Muli Medium" pitchFamily="2" charset="0"/>
                        <a:ea typeface="Calibri"/>
                        <a:cs typeface="Times New Roman"/>
                      </a:endParaRPr>
                    </a:p>
                  </a:txBody>
                  <a:tcPr marL="68580" marR="68580" marT="0" marB="0"/>
                </a:tc>
                <a:tc>
                  <a:txBody>
                    <a:bodyPr/>
                    <a:lstStyle/>
                    <a:p>
                      <a:pPr marL="0" indent="0" algn="l" defTabSz="457200" rtl="0" eaLnBrk="1" latinLnBrk="0" hangingPunct="1">
                        <a:lnSpc>
                          <a:spcPct val="115000"/>
                        </a:lnSpc>
                        <a:spcAft>
                          <a:spcPts val="0"/>
                        </a:spcAft>
                        <a:buFont typeface="Arial" panose="020B0604020202020204" pitchFamily="34" charset="0"/>
                        <a:buNone/>
                      </a:pPr>
                      <a:endParaRPr lang="en-AU" sz="1800" kern="1200">
                        <a:effectLst/>
                        <a:latin typeface="Muli Medium" pitchFamily="2" charset="0"/>
                      </a:endParaRP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a:effectLst/>
                          <a:latin typeface="Muli Medium" pitchFamily="2" charset="0"/>
                        </a:rPr>
                        <a:t>Kaurna</a:t>
                      </a: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a:effectLst/>
                          <a:latin typeface="Muli Medium" pitchFamily="2" charset="0"/>
                        </a:rPr>
                        <a:t>Ngunnawal</a:t>
                      </a: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a:effectLst/>
                          <a:latin typeface="Muli Medium" pitchFamily="2" charset="0"/>
                        </a:rPr>
                        <a:t>Yiman</a:t>
                      </a:r>
                      <a:endParaRPr lang="en-AU" sz="1300" b="1" kern="1200">
                        <a:solidFill>
                          <a:schemeClr val="tx1"/>
                        </a:solidFill>
                        <a:effectLst/>
                        <a:latin typeface="Muli Medium" pitchFamily="2" charset="0"/>
                        <a:ea typeface="+mn-ea"/>
                        <a:cs typeface="+mn-cs"/>
                      </a:endParaRPr>
                    </a:p>
                  </a:txBody>
                  <a:tcPr marL="68580" marR="68580" marT="0" marB="0"/>
                </a:tc>
                <a:extLst>
                  <a:ext uri="{0D108BD9-81ED-4DB2-BD59-A6C34878D82A}">
                    <a16:rowId xmlns:a16="http://schemas.microsoft.com/office/drawing/2014/main" val="520920960"/>
                  </a:ext>
                </a:extLst>
              </a:tr>
              <a:tr h="2812603">
                <a:tc>
                  <a:txBody>
                    <a:bodyPr/>
                    <a:lstStyle/>
                    <a:p>
                      <a:pPr marL="171450" indent="-171450">
                        <a:lnSpc>
                          <a:spcPct val="115000"/>
                        </a:lnSpc>
                        <a:spcAft>
                          <a:spcPts val="0"/>
                        </a:spcAft>
                        <a:buFont typeface="Arial" panose="020B0604020202020204" pitchFamily="34" charset="0"/>
                        <a:buChar char="•"/>
                      </a:pPr>
                      <a:endParaRPr lang="en-AU" sz="1300" dirty="0">
                        <a:effectLst/>
                        <a:latin typeface="Muli Medium"/>
                      </a:endParaRPr>
                    </a:p>
                    <a:p>
                      <a:pPr marL="171450" indent="-171450">
                        <a:lnSpc>
                          <a:spcPct val="115000"/>
                        </a:lnSpc>
                        <a:spcAft>
                          <a:spcPts val="0"/>
                        </a:spcAft>
                        <a:buFont typeface="Arial" panose="020B0604020202020204" pitchFamily="34" charset="0"/>
                        <a:buChar char="•"/>
                      </a:pPr>
                      <a:r>
                        <a:rPr lang="en-AU" sz="1300" b="0" dirty="0">
                          <a:effectLst/>
                          <a:latin typeface="Muli Medium"/>
                        </a:rPr>
                        <a:t>Mother-tongue school education (including vernacular literacy—the best way of teaching English literacy)</a:t>
                      </a:r>
                    </a:p>
                    <a:p>
                      <a:pPr marL="171450" indent="-171450">
                        <a:lnSpc>
                          <a:spcPct val="115000"/>
                        </a:lnSpc>
                        <a:spcAft>
                          <a:spcPts val="0"/>
                        </a:spcAft>
                        <a:buFont typeface="Arial" panose="020B0604020202020204" pitchFamily="34" charset="0"/>
                        <a:buChar char="•"/>
                      </a:pPr>
                      <a:r>
                        <a:rPr lang="en-AU" sz="1300" b="0" dirty="0">
                          <a:effectLst/>
                          <a:latin typeface="Muli Medium"/>
                        </a:rPr>
                        <a:t>Documentation/analysis</a:t>
                      </a:r>
                    </a:p>
                    <a:p>
                      <a:pPr marL="171450" indent="-171450">
                        <a:lnSpc>
                          <a:spcPct val="115000"/>
                        </a:lnSpc>
                        <a:spcAft>
                          <a:spcPts val="0"/>
                        </a:spcAft>
                        <a:buFont typeface="Arial" panose="020B0604020202020204" pitchFamily="34" charset="0"/>
                        <a:buChar char="•"/>
                      </a:pPr>
                      <a:r>
                        <a:rPr lang="en-AU" sz="1300" b="0" dirty="0">
                          <a:effectLst/>
                          <a:latin typeface="Muli Medium"/>
                        </a:rPr>
                        <a:t>Master-Apprentice</a:t>
                      </a:r>
                    </a:p>
                    <a:p>
                      <a:pPr marL="171450" indent="-171450">
                        <a:lnSpc>
                          <a:spcPct val="115000"/>
                        </a:lnSpc>
                        <a:spcAft>
                          <a:spcPts val="0"/>
                        </a:spcAft>
                        <a:buFont typeface="Arial" panose="020B0604020202020204" pitchFamily="34" charset="0"/>
                        <a:buChar char="•"/>
                      </a:pPr>
                      <a:r>
                        <a:rPr lang="en-AU" sz="1300" b="0" dirty="0">
                          <a:effectLst/>
                          <a:latin typeface="Muli Medium"/>
                        </a:rPr>
                        <a:t>Translation and interpreting</a:t>
                      </a:r>
                    </a:p>
                    <a:p>
                      <a:pPr marL="171450" indent="-171450">
                        <a:lnSpc>
                          <a:spcPct val="115000"/>
                        </a:lnSpc>
                        <a:spcAft>
                          <a:spcPts val="0"/>
                        </a:spcAft>
                        <a:buFont typeface="Arial" panose="020B0604020202020204" pitchFamily="34" charset="0"/>
                        <a:buChar char="•"/>
                      </a:pPr>
                      <a:r>
                        <a:rPr lang="en-AU" sz="1300" b="0" dirty="0">
                          <a:effectLst/>
                          <a:latin typeface="Muli Medium"/>
                        </a:rPr>
                        <a:t>Language nests</a:t>
                      </a:r>
                    </a:p>
                    <a:p>
                      <a:pPr marL="171450" indent="-171450">
                        <a:lnSpc>
                          <a:spcPct val="115000"/>
                        </a:lnSpc>
                        <a:spcAft>
                          <a:spcPts val="0"/>
                        </a:spcAft>
                        <a:buFont typeface="Arial" panose="020B0604020202020204" pitchFamily="34" charset="0"/>
                        <a:buChar char="•"/>
                      </a:pPr>
                      <a:r>
                        <a:rPr lang="en-AU" sz="1300" b="0" dirty="0">
                          <a:effectLst/>
                          <a:latin typeface="Muli Medium"/>
                        </a:rPr>
                        <a:t>Family language support</a:t>
                      </a:r>
                    </a:p>
                    <a:p>
                      <a:pPr marL="171450" indent="-171450">
                        <a:lnSpc>
                          <a:spcPct val="115000"/>
                        </a:lnSpc>
                        <a:spcAft>
                          <a:spcPts val="0"/>
                        </a:spcAft>
                        <a:buFont typeface="Arial" panose="020B0604020202020204" pitchFamily="34" charset="0"/>
                        <a:buChar char="•"/>
                      </a:pPr>
                      <a:r>
                        <a:rPr lang="en-AU" sz="1300" b="0" dirty="0">
                          <a:effectLst/>
                          <a:latin typeface="Muli Medium"/>
                        </a:rPr>
                        <a:t>Create/extend domains of usage (e.g. news, government services)</a:t>
                      </a:r>
                      <a:endParaRPr lang="en-AU" sz="1300" b="0" dirty="0">
                        <a:effectLst/>
                        <a:latin typeface="Muli Medium"/>
                        <a:ea typeface="Calibri"/>
                        <a:cs typeface="Times New Roman"/>
                      </a:endParaRPr>
                    </a:p>
                  </a:txBody>
                  <a:tcPr marL="68580" marR="68580" marT="0" marB="0"/>
                </a:tc>
                <a:tc>
                  <a:txBody>
                    <a:bodyPr/>
                    <a:lstStyle/>
                    <a:p>
                      <a:pPr marL="171450" indent="-171450" algn="l" defTabSz="457200" rtl="0" eaLnBrk="1" latinLnBrk="0" hangingPunct="1">
                        <a:lnSpc>
                          <a:spcPct val="115000"/>
                        </a:lnSpc>
                        <a:spcAft>
                          <a:spcPts val="0"/>
                        </a:spcAft>
                        <a:buFont typeface="Arial" panose="020B0604020202020204" pitchFamily="34" charset="0"/>
                        <a:buChar char="•"/>
                      </a:pPr>
                      <a:endParaRPr lang="en-AU" sz="1300" kern="1200" dirty="0">
                        <a:effectLst/>
                        <a:latin typeface="Muli Medium"/>
                      </a:endParaRP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dirty="0">
                          <a:effectLst/>
                          <a:latin typeface="Muli Medium"/>
                        </a:rPr>
                        <a:t>Documentation/analysis</a:t>
                      </a: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dirty="0">
                          <a:effectLst/>
                          <a:latin typeface="Muli Medium"/>
                        </a:rPr>
                        <a:t>Master-Apprentice</a:t>
                      </a: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dirty="0">
                          <a:effectLst/>
                          <a:latin typeface="Muli Medium"/>
                        </a:rPr>
                        <a:t>Formal language learning (adult classes, school classes)</a:t>
                      </a: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dirty="0">
                          <a:effectLst/>
                          <a:latin typeface="Muli Medium"/>
                        </a:rPr>
                        <a:t>Create/extend domains of usage (e.g. banking, shopping)</a:t>
                      </a:r>
                      <a:endParaRPr lang="en-AU" sz="1300" b="0" kern="1200" dirty="0">
                        <a:solidFill>
                          <a:schemeClr val="tx1"/>
                        </a:solidFill>
                        <a:effectLst/>
                        <a:latin typeface="Muli Medium"/>
                        <a:ea typeface="+mn-ea"/>
                        <a:cs typeface="+mn-cs"/>
                      </a:endParaRPr>
                    </a:p>
                  </a:txBody>
                  <a:tcPr marL="68580" marR="68580" marT="0" marB="0"/>
                </a:tc>
                <a:tc>
                  <a:txBody>
                    <a:bodyPr/>
                    <a:lstStyle/>
                    <a:p>
                      <a:pPr marL="171450" indent="-171450" algn="l" defTabSz="457200" rtl="0" eaLnBrk="1" latinLnBrk="0" hangingPunct="1">
                        <a:lnSpc>
                          <a:spcPct val="115000"/>
                        </a:lnSpc>
                        <a:spcAft>
                          <a:spcPts val="0"/>
                        </a:spcAft>
                        <a:buFont typeface="Arial" panose="020B0604020202020204" pitchFamily="34" charset="0"/>
                        <a:buChar char="•"/>
                      </a:pPr>
                      <a:endParaRPr lang="en-AU" sz="1300" kern="1200" dirty="0">
                        <a:effectLst/>
                        <a:latin typeface="Muli Medium"/>
                      </a:endParaRP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dirty="0">
                          <a:effectLst/>
                          <a:latin typeface="Muli Medium"/>
                        </a:rPr>
                        <a:t>Historical materials analysis</a:t>
                      </a: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dirty="0">
                          <a:effectLst/>
                          <a:latin typeface="Muli Medium"/>
                        </a:rPr>
                        <a:t>Documentation of existing knowledge</a:t>
                      </a: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dirty="0">
                          <a:effectLst/>
                          <a:latin typeface="Muli Medium"/>
                        </a:rPr>
                        <a:t>Formal language learning</a:t>
                      </a:r>
                    </a:p>
                    <a:p>
                      <a:pPr marL="171450" indent="-171450" algn="l" defTabSz="457200" rtl="0" eaLnBrk="1" latinLnBrk="0" hangingPunct="1">
                        <a:lnSpc>
                          <a:spcPct val="115000"/>
                        </a:lnSpc>
                        <a:spcAft>
                          <a:spcPts val="0"/>
                        </a:spcAft>
                        <a:buFont typeface="Arial" panose="020B0604020202020204" pitchFamily="34" charset="0"/>
                        <a:buChar char="•"/>
                      </a:pPr>
                      <a:r>
                        <a:rPr lang="en-AU" sz="1300" kern="1200" dirty="0">
                          <a:effectLst/>
                          <a:latin typeface="Muli Medium"/>
                        </a:rPr>
                        <a:t>Emblematic usage (e.g. Welcome to Country, Acknowledgement of Country)</a:t>
                      </a:r>
                      <a:endParaRPr lang="en-AU" sz="1300" b="0" kern="1200" dirty="0">
                        <a:solidFill>
                          <a:schemeClr val="tx1"/>
                        </a:solidFill>
                        <a:effectLst/>
                        <a:latin typeface="Muli Medium"/>
                        <a:ea typeface="+mn-ea"/>
                        <a:cs typeface="+mn-cs"/>
                      </a:endParaRPr>
                    </a:p>
                  </a:txBody>
                  <a:tcPr marL="68580" marR="68580" marT="0" marB="0"/>
                </a:tc>
                <a:extLst>
                  <a:ext uri="{0D108BD9-81ED-4DB2-BD59-A6C34878D82A}">
                    <a16:rowId xmlns:a16="http://schemas.microsoft.com/office/drawing/2014/main" val="221108306"/>
                  </a:ext>
                </a:extLst>
              </a:tr>
            </a:tbl>
          </a:graphicData>
        </a:graphic>
      </p:graphicFrame>
    </p:spTree>
    <p:extLst>
      <p:ext uri="{BB962C8B-B14F-4D97-AF65-F5344CB8AC3E}">
        <p14:creationId xmlns:p14="http://schemas.microsoft.com/office/powerpoint/2010/main" val="2800329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BA33BE-34EC-DF47-99B6-8DE57ECC1666}"/>
              </a:ext>
            </a:extLst>
          </p:cNvPr>
          <p:cNvSpPr txBox="1"/>
          <p:nvPr/>
        </p:nvSpPr>
        <p:spPr>
          <a:xfrm>
            <a:off x="2071777" y="4800220"/>
            <a:ext cx="6610169" cy="264944"/>
          </a:xfrm>
          <a:prstGeom prst="rect">
            <a:avLst/>
          </a:prstGeom>
          <a:noFill/>
        </p:spPr>
        <p:txBody>
          <a:bodyPr wrap="square" lIns="0" tIns="0" rIns="0" bIns="0" rtlCol="0">
            <a:spAutoFit/>
          </a:bodyPr>
          <a:lstStyle/>
          <a:p>
            <a:pPr marL="0" marR="0" lvl="0" indent="0" algn="l" defTabSz="457200" rtl="0" eaLnBrk="1" fontAlgn="auto" latinLnBrk="0" hangingPunct="1">
              <a:lnSpc>
                <a:spcPct val="150000"/>
              </a:lnSpc>
              <a:spcBef>
                <a:spcPts val="0"/>
              </a:spcBef>
              <a:spcAft>
                <a:spcPts val="300"/>
              </a:spcAft>
              <a:buClrTx/>
              <a:buSzTx/>
              <a:buFontTx/>
              <a:buNone/>
              <a:tabLst/>
              <a:defRPr/>
            </a:pPr>
            <a:r>
              <a:rPr kumimoji="0" lang="en-US" sz="1300" b="1" i="1" u="none" strike="noStrike" kern="1200" cap="none" spc="0" normalizeH="0" baseline="0" noProof="0" dirty="0">
                <a:ln>
                  <a:noFill/>
                </a:ln>
                <a:solidFill>
                  <a:srgbClr val="1A1918"/>
                </a:solidFill>
                <a:effectLst/>
                <a:uLnTx/>
                <a:uFillTx/>
                <a:latin typeface="Muli Medium" pitchFamily="2" charset="77"/>
                <a:ea typeface="+mn-ea"/>
                <a:cs typeface="Arial"/>
              </a:rPr>
              <a:t>AIATSIS Initiatives</a:t>
            </a:r>
          </a:p>
        </p:txBody>
      </p:sp>
      <p:pic>
        <p:nvPicPr>
          <p:cNvPr id="3" name="Picture 2" descr="Diagram&#10;&#10;Description automatically generated">
            <a:extLst>
              <a:ext uri="{FF2B5EF4-FFF2-40B4-BE49-F238E27FC236}">
                <a16:creationId xmlns:a16="http://schemas.microsoft.com/office/drawing/2014/main" id="{DE25F699-BC36-4A00-7E85-A15B778F8164}"/>
              </a:ext>
            </a:extLst>
          </p:cNvPr>
          <p:cNvPicPr>
            <a:picLocks noChangeAspect="1"/>
          </p:cNvPicPr>
          <p:nvPr/>
        </p:nvPicPr>
        <p:blipFill rotWithShape="1">
          <a:blip r:embed="rId2"/>
          <a:srcRect l="4011" r="3009"/>
          <a:stretch/>
        </p:blipFill>
        <p:spPr>
          <a:xfrm>
            <a:off x="1630293" y="748145"/>
            <a:ext cx="7546839" cy="3491346"/>
          </a:xfrm>
          <a:prstGeom prst="rect">
            <a:avLst/>
          </a:prstGeom>
        </p:spPr>
      </p:pic>
    </p:spTree>
    <p:extLst>
      <p:ext uri="{BB962C8B-B14F-4D97-AF65-F5344CB8AC3E}">
        <p14:creationId xmlns:p14="http://schemas.microsoft.com/office/powerpoint/2010/main" val="5989901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5_001_aiatsis_powerpoint_2015_brand">
  <a:themeElements>
    <a:clrScheme name="AIATSIS 2015_2">
      <a:dk1>
        <a:srgbClr val="414042"/>
      </a:dk1>
      <a:lt1>
        <a:srgbClr val="FFFFFF"/>
      </a:lt1>
      <a:dk2>
        <a:srgbClr val="771A00"/>
      </a:dk2>
      <a:lt2>
        <a:srgbClr val="FFFFFF"/>
      </a:lt2>
      <a:accent1>
        <a:srgbClr val="D3410F"/>
      </a:accent1>
      <a:accent2>
        <a:srgbClr val="008C8C"/>
      </a:accent2>
      <a:accent3>
        <a:srgbClr val="0E4B91"/>
      </a:accent3>
      <a:accent4>
        <a:srgbClr val="008344"/>
      </a:accent4>
      <a:accent5>
        <a:srgbClr val="949536"/>
      </a:accent5>
      <a:accent6>
        <a:srgbClr val="F5A81C"/>
      </a:accent6>
      <a:hlink>
        <a:srgbClr val="D3410F"/>
      </a:hlink>
      <a:folHlink>
        <a:srgbClr val="008C8C"/>
      </a:folHlink>
    </a:clrScheme>
    <a:fontScheme name="AIATSIS 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9413764439164FA7593D9BD8732106" ma:contentTypeVersion="18" ma:contentTypeDescription="Create a new document." ma:contentTypeScope="" ma:versionID="a8273ca9cd7ef00f4b57f99a0767dcf5">
  <xsd:schema xmlns:xsd="http://www.w3.org/2001/XMLSchema" xmlns:xs="http://www.w3.org/2001/XMLSchema" xmlns:p="http://schemas.microsoft.com/office/2006/metadata/properties" xmlns:ns2="07e70adf-8c74-417b-b8f5-609b0b16894f" xmlns:ns3="4171c01f-b551-4719-9aef-9cb659b6d1e1" targetNamespace="http://schemas.microsoft.com/office/2006/metadata/properties" ma:root="true" ma:fieldsID="61befc9ac006a8d25ff2876453037f7c" ns2:_="" ns3:_="">
    <xsd:import namespace="07e70adf-8c74-417b-b8f5-609b0b16894f"/>
    <xsd:import namespace="4171c01f-b551-4719-9aef-9cb659b6d1e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AutoKeyPoints" minOccurs="0"/>
                <xsd:element ref="ns3:MediaServiceKeyPoints" minOccurs="0"/>
                <xsd:element ref="ns3:Caseclosed" minOccurs="0"/>
                <xsd:element ref="ns3:Restricted0"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e70adf-8c74-417b-b8f5-609b0b16894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8b7e92b7-072f-4ec1-97c6-1acb4046e8d6}" ma:internalName="TaxCatchAll" ma:showField="CatchAllData" ma:web="07e70adf-8c74-417b-b8f5-609b0b16894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171c01f-b551-4719-9aef-9cb659b6d1e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Caseclosed" ma:index="20" nillable="true" ma:displayName="Date Closed" ma:description="Previously listed in file title" ma:format="DateOnly" ma:internalName="Caseclosed">
      <xsd:simpleType>
        <xsd:restriction base="dms:DateTime"/>
      </xsd:simpleType>
    </xsd:element>
    <xsd:element name="Restricted0" ma:index="21" nillable="true" ma:displayName="Restricted" ma:format="RadioButtons" ma:internalName="Restricted0">
      <xsd:simpleType>
        <xsd:restriction base="dms:Choice">
          <xsd:enumeration value="Restricted - ceremonial"/>
          <xsd:enumeration value="Open"/>
          <xsd:enumeration value="Restricted - men only"/>
          <xsd:enumeration value="Restricted - women only"/>
        </xsd:restrictio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9d3b022-555c-4404-b0ea-6343c4ecebb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7e70adf-8c74-417b-b8f5-609b0b16894f" xsi:nil="true"/>
    <lcf76f155ced4ddcb4097134ff3c332f xmlns="4171c01f-b551-4719-9aef-9cb659b6d1e1">
      <Terms xmlns="http://schemas.microsoft.com/office/infopath/2007/PartnerControls"/>
    </lcf76f155ced4ddcb4097134ff3c332f>
    <Caseclosed xmlns="4171c01f-b551-4719-9aef-9cb659b6d1e1" xsi:nil="true"/>
    <Restricted0 xmlns="4171c01f-b551-4719-9aef-9cb659b6d1e1" xsi:nil="true"/>
  </documentManagement>
</p:properties>
</file>

<file path=customXml/itemProps1.xml><?xml version="1.0" encoding="utf-8"?>
<ds:datastoreItem xmlns:ds="http://schemas.openxmlformats.org/officeDocument/2006/customXml" ds:itemID="{A89068CD-E632-4ADB-BF39-A082D22A568C}">
  <ds:schemaRefs>
    <ds:schemaRef ds:uri="http://schemas.microsoft.com/sharepoint/v3/contenttype/forms"/>
  </ds:schemaRefs>
</ds:datastoreItem>
</file>

<file path=customXml/itemProps2.xml><?xml version="1.0" encoding="utf-8"?>
<ds:datastoreItem xmlns:ds="http://schemas.openxmlformats.org/officeDocument/2006/customXml" ds:itemID="{78792353-027C-4D9F-A0A4-68C7D962A549}"/>
</file>

<file path=customXml/itemProps3.xml><?xml version="1.0" encoding="utf-8"?>
<ds:datastoreItem xmlns:ds="http://schemas.openxmlformats.org/officeDocument/2006/customXml" ds:itemID="{3D6C6181-8525-4033-929D-E7EAB2158DBC}">
  <ds:schemaRefs>
    <ds:schemaRef ds:uri="1f8b49ea-ab58-4adf-9622-2082edf077e8"/>
    <ds:schemaRef ds:uri="a395fa5a-923d-41c0-9745-4d34e4cafe6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391</TotalTime>
  <Words>683</Words>
  <Application>Microsoft Office PowerPoint</Application>
  <PresentationFormat>On-screen Show (16:9)</PresentationFormat>
  <Paragraphs>106</Paragraphs>
  <Slides>13</Slides>
  <Notes>2</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13</vt:i4>
      </vt:variant>
    </vt:vector>
  </HeadingPairs>
  <TitlesOfParts>
    <vt:vector size="28" baseType="lpstr">
      <vt:lpstr>Arial</vt:lpstr>
      <vt:lpstr>Calibri</vt:lpstr>
      <vt:lpstr>Muli</vt:lpstr>
      <vt:lpstr>Muli ExtraBold</vt:lpstr>
      <vt:lpstr>Muli Medium</vt:lpstr>
      <vt:lpstr>Wingdings</vt:lpstr>
      <vt:lpstr>Wingdings 2</vt:lpstr>
      <vt:lpstr>Custom Design</vt:lpstr>
      <vt:lpstr>4_Custom Design</vt:lpstr>
      <vt:lpstr>9_Custom Design</vt:lpstr>
      <vt:lpstr>1_Custom Design</vt:lpstr>
      <vt:lpstr>5_Custom Design</vt:lpstr>
      <vt:lpstr>6_Custom Design</vt:lpstr>
      <vt:lpstr>15_001_aiatsis_powerpoint_2015_brand</vt:lpstr>
      <vt:lpstr>Office Theme</vt:lpstr>
      <vt:lpstr>PowerPoint Presentation</vt:lpstr>
      <vt:lpstr>PowerPoint Presentation</vt:lpstr>
      <vt:lpstr>PowerPoint Presentation</vt:lpstr>
      <vt:lpstr>National Indigenous Languages Policy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Papercut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Baulman</dc:creator>
  <cp:lastModifiedBy>Matthew Stockdale</cp:lastModifiedBy>
  <cp:revision>4</cp:revision>
  <dcterms:created xsi:type="dcterms:W3CDTF">2017-07-17T02:51:25Z</dcterms:created>
  <dcterms:modified xsi:type="dcterms:W3CDTF">2022-09-23T03:49:21Z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0x0101001C9413764439164FA7593D9BD8732106</vt:lpwstr>
  </property>
  <property fmtid="{D5CDD505-2E9C-101B-9397-08002B2CF9AE}" pid="3" name="MediaServiceImageTags">
    <vt:lpwstr/>
  </property>
</Properties>
</file>